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10</a:t>
            </a:r>
          </a:p>
          <a:p>
            <a:r>
              <a:rPr lang="en-US" b="1" dirty="0"/>
              <a:t>RSTP and EtherChannel Configuration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1AF41-BA72-4316-B139-EED8412A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Configuring a Manual EtherChannel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A2E585B-01BB-4D62-98A3-A10A7AB999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438400"/>
            <a:ext cx="7004207" cy="1270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7F65D26-1DC4-46CF-BA67-309D5130B874}"/>
              </a:ext>
            </a:extLst>
          </p:cNvPr>
          <p:cNvSpPr/>
          <p:nvPr/>
        </p:nvSpPr>
        <p:spPr>
          <a:xfrm>
            <a:off x="606503" y="4267200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Step 1. </a:t>
            </a:r>
            <a:r>
              <a:rPr lang="en-US" dirty="0"/>
              <a:t>Add the channel-group number mode on command in interface configuration mode under each physical interface that should be in the channel to add it to the channel. </a:t>
            </a:r>
          </a:p>
          <a:p>
            <a:endParaRPr lang="en-US" dirty="0"/>
          </a:p>
          <a:p>
            <a:r>
              <a:rPr lang="en-US" b="1" dirty="0"/>
              <a:t>Step 2. </a:t>
            </a:r>
            <a:r>
              <a:rPr lang="en-US" dirty="0"/>
              <a:t>Use the same number for all commands on the same switch, but the channel-group number on the neighboring switch can differ.</a:t>
            </a:r>
          </a:p>
        </p:txBody>
      </p:sp>
    </p:spTree>
    <p:extLst>
      <p:ext uri="{BB962C8B-B14F-4D97-AF65-F5344CB8AC3E}">
        <p14:creationId xmlns:p14="http://schemas.microsoft.com/office/powerpoint/2010/main" val="3177486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4FD33-B43D-4C6D-98C2-04F1D74BB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Configuring Dynamic EtherChannels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D7C7CF7-90A5-48FF-9736-8CE9D195A8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9087"/>
            <a:ext cx="6019800" cy="184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C090270-6EB5-409A-8A6C-0B6BEE3CBC2E}"/>
              </a:ext>
            </a:extLst>
          </p:cNvPr>
          <p:cNvSpPr/>
          <p:nvPr/>
        </p:nvSpPr>
        <p:spPr>
          <a:xfrm>
            <a:off x="152400" y="4663442"/>
            <a:ext cx="883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Two different protocols support switch negotiation of EtherChannel links: PagP and LACP</a:t>
            </a:r>
          </a:p>
          <a:p>
            <a:endParaRPr lang="en-US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The switch can use the protocol to send messages to/from the neighboring switch and discover if their configuration settings pass all checks</a:t>
            </a:r>
          </a:p>
          <a:p>
            <a:endParaRPr lang="en-US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If a given physical link passes, the link is added to the EtherChannel and used</a:t>
            </a:r>
          </a:p>
        </p:txBody>
      </p:sp>
    </p:spTree>
    <p:extLst>
      <p:ext uri="{BB962C8B-B14F-4D97-AF65-F5344CB8AC3E}">
        <p14:creationId xmlns:p14="http://schemas.microsoft.com/office/powerpoint/2010/main" val="3976455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9B6B4-10F5-41BD-A902-79B41A3F6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458200" cy="1066800"/>
          </a:xfrm>
        </p:spPr>
        <p:txBody>
          <a:bodyPr>
            <a:normAutofit fontScale="90000"/>
          </a:bodyPr>
          <a:lstStyle/>
          <a:p>
            <a:r>
              <a:rPr lang="fr-FR" dirty="0"/>
              <a:t>EtherChannel Verification: PAgP Desirable Mode</a:t>
            </a:r>
            <a:br>
              <a:rPr lang="fr-FR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E7527CB-AB46-4EA7-83C4-33DDA81BB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1072" y="2249488"/>
            <a:ext cx="596185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53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AE8F-D9A4-4088-B4A2-3D7EF1753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Correct EtherChannel Configuration Combinations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44887C8-E55A-4003-81B5-7B67698C24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25" y="2697163"/>
            <a:ext cx="71437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87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25E9E-DF0F-470E-A42E-6B2A59826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EtherChannel Load Distribution Methods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B5DAC1E-0A5E-4AF6-91B9-E80A03757D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17841"/>
            <a:ext cx="8229600" cy="378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695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6EA1-3F5C-41F7-88BE-E5DE3ADD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Distributing All Frames with Same Mac Out Same Interface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2BECDBD-B35F-4793-ACAF-942E118DC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191251"/>
            <a:ext cx="8229600" cy="244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764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2668-6E0D-4553-B247-09C26B3F3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Four-Link EtherChannel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45140DE-F635-4B1C-B1CF-95CA6CFE7B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152" y="2714625"/>
            <a:ext cx="80391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81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7784C-E39C-4F2C-ABEE-DF6986CAF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Testing</a:t>
            </a:r>
            <a:r>
              <a:rPr lang="en-US" sz="3600" dirty="0"/>
              <a:t> with Identical Source MACs When Using src-mac Balancing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497A8C2-02D9-41A1-9930-362FFD8500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1173" y="2249488"/>
            <a:ext cx="7761653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51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2059D-8F8A-4299-AEFD-46D0D56A0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Testing with Source MACs with Low-Order Bit Differences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0BC6E91-800C-4F77-B326-2B8283B5FD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415726"/>
            <a:ext cx="8229600" cy="2224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181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0DA0C-093B-4DE4-B283-16099B5E7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 of Source and Destination MAC Load Distribution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C856AF8-C03A-4D50-A6E5-6B91B16B4A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2305" y="2249488"/>
            <a:ext cx="5939389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3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Understanding RSTP Through Configuration</a:t>
            </a:r>
          </a:p>
          <a:p>
            <a:r>
              <a:rPr lang="en-US" dirty="0"/>
              <a:t>Implementing EtherChannel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47166-C330-4FB5-BE4E-8A5DD9B46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Typical Configuration Choice: Making Distribution Switch Be Root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D6CEDA3-98ED-486D-8EFE-3E7D48E456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98462"/>
            <a:ext cx="4657725" cy="3293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F41B985-F6D4-4851-AF35-A2B0FCF4AD04}"/>
              </a:ext>
            </a:extLst>
          </p:cNvPr>
          <p:cNvSpPr/>
          <p:nvPr/>
        </p:nvSpPr>
        <p:spPr>
          <a:xfrm>
            <a:off x="614362" y="5325035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For instance: In a typical LAN design model, with two distribution layer switches connecting to multiple access layer switches; most network engineers would make the one of the distribution switches the STP root switch.</a:t>
            </a:r>
          </a:p>
        </p:txBody>
      </p:sp>
    </p:spTree>
    <p:extLst>
      <p:ext uri="{BB962C8B-B14F-4D97-AF65-F5344CB8AC3E}">
        <p14:creationId xmlns:p14="http://schemas.microsoft.com/office/powerpoint/2010/main" val="145024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B66C1-06F5-48A3-A199-72B352A3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Load Balancing with One Tree for VLAN 1 and Another for VLAN 2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47899D3B-41E1-4EE6-B73E-FE9F8EB77F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41" y="2683307"/>
            <a:ext cx="8229600" cy="3063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29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2804F-D2AB-49A8-A609-FB5D6B52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Timeline of Per-VLAN and Multiple STP Features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8DFDAFC-EA68-49DC-88CC-68A57CDDC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264" y="2819400"/>
            <a:ext cx="8867535" cy="261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1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F393A-DCDD-4915-8915-F7CA7214D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STP Standards and Configuration Options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BDD7A49-7FDB-4AA2-8D74-935C7691C0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600" y="2913855"/>
            <a:ext cx="8878800" cy="282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114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88C3F-D0AD-4E8D-913E-9E34B210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sz="3600" dirty="0"/>
              <a:t>STP System ID Extension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D78312E-7165-4AB8-BFC9-83BE782376B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664" y="2438400"/>
            <a:ext cx="6692672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5555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3C55F-25F0-4D58-AA1A-6D533C7CE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STP/RSTP Configurable Priority Values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686A9D7-1CF5-4DDC-BF63-FEB349005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52768"/>
            <a:ext cx="8229600" cy="331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2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101FD-9CA5-47E2-A617-4144F701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Configured Priority (16-Bit) and System ID Extension (12-Bit) Added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D95F0B7-0532-41A8-BB6A-226B7501D3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915444"/>
            <a:ext cx="8132633" cy="293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99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1312</TotalTime>
  <Words>280</Words>
  <Application>Microsoft Office PowerPoint</Application>
  <PresentationFormat>On-screen Show (4:3)</PresentationFormat>
  <Paragraphs>32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Typical Configuration Choice: Making Distribution Switch Be Root</vt:lpstr>
      <vt:lpstr>Load Balancing with One Tree for VLAN 1 and Another for VLAN 2 </vt:lpstr>
      <vt:lpstr>Timeline of Per-VLAN and Multiple STP Features </vt:lpstr>
      <vt:lpstr>STP Standards and Configuration Options </vt:lpstr>
      <vt:lpstr>STP System ID Extension</vt:lpstr>
      <vt:lpstr>STP/RSTP Configurable Priority Values</vt:lpstr>
      <vt:lpstr>Configured Priority (16-Bit) and System ID Extension (12-Bit) Added</vt:lpstr>
      <vt:lpstr>Configuring a Manual EtherChannel</vt:lpstr>
      <vt:lpstr>Configuring Dynamic EtherChannels</vt:lpstr>
      <vt:lpstr>EtherChannel Verification: PAgP Desirable Mode </vt:lpstr>
      <vt:lpstr>Correct EtherChannel Configuration Combinations</vt:lpstr>
      <vt:lpstr>EtherChannel Load Distribution Methods </vt:lpstr>
      <vt:lpstr>Distributing All Frames with Same Mac Out Same Interface </vt:lpstr>
      <vt:lpstr>Four-Link EtherChannel </vt:lpstr>
      <vt:lpstr>Testing with Identical Source MACs When Using src-mac Balancing</vt:lpstr>
      <vt:lpstr>Testing with Source MACs with Low-Order Bit Differences </vt:lpstr>
      <vt:lpstr>Evidence of Source and Destination MAC Load Distribution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37</cp:revision>
  <dcterms:created xsi:type="dcterms:W3CDTF">2012-02-18T21:40:25Z</dcterms:created>
  <dcterms:modified xsi:type="dcterms:W3CDTF">2019-09-20T18:36:45Z</dcterms:modified>
</cp:coreProperties>
</file>