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3" r:id="rId9"/>
    <p:sldId id="264" r:id="rId10"/>
    <p:sldId id="265" r:id="rId11"/>
    <p:sldId id="268" r:id="rId12"/>
    <p:sldId id="266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73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5048-3B0F-4228-8D12-7935B62AE560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0064F4-45FB-4F6A-AD48-1BF3DB419E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9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0064F4-45FB-4F6A-AD48-1BF3DB419E8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CCNA 200-301, Volume 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12</a:t>
            </a:r>
          </a:p>
          <a:p>
            <a:r>
              <a:rPr lang="en-US" b="1" dirty="0"/>
              <a:t>Analyzing Classful IPv4 Networks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of Deriving the Network ID and Other Values from 10.17.18.21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514600"/>
            <a:ext cx="8200163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Deriving the Network ID and Other Values from 172.16.8.9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14600"/>
            <a:ext cx="842716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Practice Deriving Key Facts Based on an IP Address</a:t>
            </a:r>
            <a:endParaRPr lang="en-US" dirty="0"/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14600"/>
            <a:ext cx="8070507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2AF28-6FE0-41E1-8150-5330608B5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44553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Practice Remembering the Details of Address Classes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2272284-14AE-4EDA-9DC7-51FE5DD257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0" y="1888678"/>
            <a:ext cx="7534835" cy="204879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A00E394-C6C4-4F57-8C1C-51A1E50511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164" y="4114800"/>
            <a:ext cx="7147672" cy="2593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805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25112"/>
          </a:xfrm>
        </p:spPr>
        <p:txBody>
          <a:bodyPr>
            <a:normAutofit/>
          </a:bodyPr>
          <a:lstStyle/>
          <a:p>
            <a:r>
              <a:rPr lang="en-US" dirty="0"/>
              <a:t>Classful Network Concepts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Classful Network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This chapter examines how to begin with a single IP address and then determine the following facts:</a:t>
            </a:r>
          </a:p>
          <a:p>
            <a:pPr lvl="1"/>
            <a:r>
              <a:rPr lang="en-US" dirty="0"/>
              <a:t>Class (A, B, or C)</a:t>
            </a:r>
          </a:p>
          <a:p>
            <a:pPr lvl="1"/>
            <a:r>
              <a:rPr lang="en-US" dirty="0"/>
              <a:t>Default mask</a:t>
            </a:r>
          </a:p>
          <a:p>
            <a:pPr lvl="1"/>
            <a:r>
              <a:rPr lang="en-US" dirty="0"/>
              <a:t>Number of network octets/bits</a:t>
            </a:r>
          </a:p>
          <a:p>
            <a:pPr lvl="1"/>
            <a:r>
              <a:rPr lang="en-US" dirty="0"/>
              <a:t>Number of host octets/bits</a:t>
            </a:r>
          </a:p>
          <a:p>
            <a:pPr lvl="1"/>
            <a:r>
              <a:rPr lang="en-US" dirty="0"/>
              <a:t>Number of host addresses in the network</a:t>
            </a:r>
          </a:p>
          <a:p>
            <a:pPr lvl="1"/>
            <a:r>
              <a:rPr lang="en-US" dirty="0"/>
              <a:t>Network ID</a:t>
            </a:r>
          </a:p>
          <a:p>
            <a:pPr lvl="1"/>
            <a:r>
              <a:rPr lang="en-US" dirty="0"/>
              <a:t>Network broadcast address</a:t>
            </a:r>
          </a:p>
          <a:p>
            <a:pPr lvl="1"/>
            <a:r>
              <a:rPr lang="en-US" dirty="0"/>
              <a:t>First and last usable address in the network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4000" dirty="0"/>
              <a:t>IPv4 Address Classes Based on First Octet Values</a:t>
            </a:r>
            <a:endParaRPr lang="en-US" sz="4000" dirty="0">
              <a:latin typeface="+mj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37C154E-F084-40F9-A213-E43AA2382C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693" y="2497479"/>
            <a:ext cx="8540613" cy="229741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Key Facts for Classes A, B, and C</a:t>
            </a: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0999" y="2286000"/>
            <a:ext cx="8518175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Numbers and Sizes of Class A, B, and C Networks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133600"/>
            <a:ext cx="7391400" cy="4514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Sizes (Bits) of the Network and Host Parts of Unsubnetted Classful Networks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819400"/>
            <a:ext cx="8471136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Default Masks for Classes A, B, and C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133600"/>
            <a:ext cx="7620000" cy="447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Deriving the Network ID and Related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classful network has four key numbers that describe the network.</a:t>
            </a:r>
          </a:p>
          <a:p>
            <a:pPr lvl="1"/>
            <a:r>
              <a:rPr lang="en-US" dirty="0"/>
              <a:t>Network number</a:t>
            </a:r>
          </a:p>
          <a:p>
            <a:pPr lvl="1"/>
            <a:r>
              <a:rPr lang="en-US" dirty="0"/>
              <a:t>First (numerically lowest) usable address</a:t>
            </a:r>
          </a:p>
          <a:p>
            <a:pPr lvl="1"/>
            <a:r>
              <a:rPr lang="en-US" dirty="0"/>
              <a:t>Last (numerically highest) usable address</a:t>
            </a:r>
          </a:p>
          <a:p>
            <a:pPr lvl="1"/>
            <a:r>
              <a:rPr lang="en-US" dirty="0"/>
              <a:t>Network broadcast address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12917</TotalTime>
  <Words>209</Words>
  <Application>Microsoft Office PowerPoint</Application>
  <PresentationFormat>On-screen Show (4:3)</PresentationFormat>
  <Paragraphs>31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Georgia</vt:lpstr>
      <vt:lpstr>Trebuchet MS</vt:lpstr>
      <vt:lpstr>Wingdings 2</vt:lpstr>
      <vt:lpstr>Urban</vt:lpstr>
      <vt:lpstr>CCNA 200-301, Volume I</vt:lpstr>
      <vt:lpstr>Objectives</vt:lpstr>
      <vt:lpstr>Classful Network Concepts</vt:lpstr>
      <vt:lpstr>IPv4 Address Classes Based on First Octet Values</vt:lpstr>
      <vt:lpstr>Key Facts for Classes A, B, and C</vt:lpstr>
      <vt:lpstr>Numbers and Sizes of Class A, B, and C Networks</vt:lpstr>
      <vt:lpstr>Sizes (Bits) of the Network and Host Parts of Unsubnetted Classful Networks</vt:lpstr>
      <vt:lpstr>Default Masks for Classes A, B, and C</vt:lpstr>
      <vt:lpstr>Deriving the Network ID and Related Numbers</vt:lpstr>
      <vt:lpstr>Example of Deriving the Network ID and Other Values from 10.17.18.21</vt:lpstr>
      <vt:lpstr>Example Deriving the Network ID and Other Values from 172.16.8.9</vt:lpstr>
      <vt:lpstr>Practice Deriving Key Facts Based on an IP Address</vt:lpstr>
      <vt:lpstr>Practice Remembering the Details of Address Classes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CCENT/CCNA ICND 1</dc:title>
  <dc:creator>Tony</dc:creator>
  <cp:lastModifiedBy>Jennifer Frew</cp:lastModifiedBy>
  <cp:revision>253</cp:revision>
  <dcterms:created xsi:type="dcterms:W3CDTF">2012-02-18T21:40:25Z</dcterms:created>
  <dcterms:modified xsi:type="dcterms:W3CDTF">2019-09-20T18:56:30Z</dcterms:modified>
</cp:coreProperties>
</file>