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4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13</a:t>
            </a:r>
          </a:p>
          <a:p>
            <a:r>
              <a:rPr lang="en-US" b="1" dirty="0"/>
              <a:t>Analyzing Subnet Masks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Subnet Design, with Mask /24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795285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Prefix (Subnet) and Host Parts Defined by Mask 1s and 0s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887328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Mask 255.255.255.0: P=24, H=8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819400"/>
            <a:ext cx="84256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 Concepts Applied to Create Three Parts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0400"/>
            <a:ext cx="888498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Subnet 10.1.1.0, Mask 255.255.255.0: N=8, S=16, H=8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743200"/>
            <a:ext cx="865592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Between /P, N, S, and H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08854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Visual Representation of Problem: 8.1.4.5, 255.255.0.0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276600"/>
            <a:ext cx="876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– 200.1.1.1 255.255.255.252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1	</a:t>
            </a:r>
            <a:r>
              <a:rPr lang="en-US" dirty="0"/>
              <a:t>255.255.255.252 = /30, so P=30.</a:t>
            </a:r>
          </a:p>
          <a:p>
            <a:r>
              <a:rPr lang="en-US" b="1" dirty="0"/>
              <a:t>Step 2	</a:t>
            </a:r>
            <a:r>
              <a:rPr lang="en-US" dirty="0"/>
              <a:t>200.1.1.1 is in the range 192–223 in the first octet, so it is Class C; so N=24.</a:t>
            </a:r>
          </a:p>
          <a:p>
            <a:r>
              <a:rPr lang="en-US" b="1" dirty="0"/>
              <a:t>Step 3	</a:t>
            </a:r>
            <a:r>
              <a:rPr lang="en-US" dirty="0"/>
              <a:t>S = P - N = 30 - 24 = 6.</a:t>
            </a:r>
          </a:p>
          <a:p>
            <a:r>
              <a:rPr lang="en-US" b="1" dirty="0"/>
              <a:t>Step 4	</a:t>
            </a:r>
            <a:r>
              <a:rPr lang="en-US" dirty="0"/>
              <a:t>H = 32 - P = 32 – 30 = 2.</a:t>
            </a:r>
          </a:p>
          <a:p>
            <a:r>
              <a:rPr lang="en-US" b="1" dirty="0"/>
              <a:t>Step 5	</a:t>
            </a:r>
            <a:r>
              <a:rPr lang="en-US" dirty="0"/>
              <a:t>2</a:t>
            </a:r>
            <a:r>
              <a:rPr lang="en-US" baseline="30000" dirty="0"/>
              <a:t>2</a:t>
            </a:r>
            <a:r>
              <a:rPr lang="en-US" dirty="0"/>
              <a:t> - 2 = 2 hosts/subnet</a:t>
            </a:r>
          </a:p>
          <a:p>
            <a:r>
              <a:rPr lang="en-US" b="1" dirty="0"/>
              <a:t>Step 6	</a:t>
            </a:r>
            <a:r>
              <a:rPr lang="en-US" dirty="0"/>
              <a:t>2</a:t>
            </a:r>
            <a:r>
              <a:rPr lang="en-US" baseline="30000" dirty="0"/>
              <a:t>6</a:t>
            </a:r>
            <a:r>
              <a:rPr lang="en-US" dirty="0"/>
              <a:t>  = 64 subnets.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Subnet Mask Conversion</a:t>
            </a:r>
          </a:p>
          <a:p>
            <a:pPr lvl="0"/>
            <a:r>
              <a:rPr lang="en-US" dirty="0"/>
              <a:t>Defining the Format of IPv4 Addresses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Mask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binary numbers</a:t>
            </a:r>
          </a:p>
          <a:p>
            <a:pPr lvl="1"/>
            <a:r>
              <a:rPr lang="en-US" dirty="0"/>
              <a:t>11111111 00000000 00000000 00000000</a:t>
            </a:r>
          </a:p>
          <a:p>
            <a:pPr lvl="1"/>
            <a:r>
              <a:rPr lang="en-US" dirty="0"/>
              <a:t>11111111 11111111 11111111 00000000</a:t>
            </a:r>
          </a:p>
          <a:p>
            <a:r>
              <a:rPr lang="en-US" dirty="0">
                <a:solidFill>
                  <a:schemeClr val="tx1"/>
                </a:solidFill>
              </a:rPr>
              <a:t>Dotted Decimal Notation (DDN)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255.0.0.0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255.255.255.0</a:t>
            </a:r>
          </a:p>
          <a:p>
            <a:r>
              <a:rPr lang="en-US" dirty="0"/>
              <a:t>Prefix (also called CIDR)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/8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/24</a:t>
            </a:r>
          </a:p>
          <a:p>
            <a:pPr marL="630936" lvl="2" indent="-256032">
              <a:buClr>
                <a:schemeClr val="accent3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Converting Between Binary and Prefix Masks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0"/>
            <a:ext cx="8204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733800"/>
            <a:ext cx="823314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Converting Between Binary and DDN Masks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525312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Example Conversions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43731"/>
            <a:ext cx="7162800" cy="234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183380"/>
            <a:ext cx="7315200" cy="239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Conversion from Prefix to Decimal: Full Binary Versus Shorthand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2667000"/>
            <a:ext cx="830891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Conversion from Decimal to Prefix: Full Binary Versus Shorthand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786182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Converting Subnet Masks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836898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13249</TotalTime>
  <Words>172</Words>
  <Application>Microsoft Office PowerPoint</Application>
  <PresentationFormat>On-screen Show (4:3)</PresentationFormat>
  <Paragraphs>38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Three Mask Formats</vt:lpstr>
      <vt:lpstr>Converting Between Binary and Prefix Masks</vt:lpstr>
      <vt:lpstr>Converting Between Binary and DDN Masks</vt:lpstr>
      <vt:lpstr>Example Conversions</vt:lpstr>
      <vt:lpstr>Conversion from Prefix to Decimal: Full Binary Versus Shorthand</vt:lpstr>
      <vt:lpstr>Conversion from Decimal to Prefix: Full Binary Versus Shorthand</vt:lpstr>
      <vt:lpstr>Practice Converting Subnet Masks</vt:lpstr>
      <vt:lpstr>Simple Subnet Design, with Mask /24</vt:lpstr>
      <vt:lpstr>Prefix (Subnet) and Host Parts Defined by Mask 1s and 0s</vt:lpstr>
      <vt:lpstr>Mask 255.255.255.0: P=24, H=8</vt:lpstr>
      <vt:lpstr>Class Concepts Applied to Create Three Parts</vt:lpstr>
      <vt:lpstr>Subnet 10.1.1.0, Mask 255.255.255.0: N=8, S=16, H=8</vt:lpstr>
      <vt:lpstr>Relationship Between /P, N, S, and H</vt:lpstr>
      <vt:lpstr>Visual Representation of Problem: 8.1.4.5, 255.255.0.0</vt:lpstr>
      <vt:lpstr>Example – 200.1.1.1 255.255.255.252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271</cp:revision>
  <dcterms:created xsi:type="dcterms:W3CDTF">2012-02-18T21:40:25Z</dcterms:created>
  <dcterms:modified xsi:type="dcterms:W3CDTF">2019-09-20T19:00:55Z</dcterms:modified>
</cp:coreProperties>
</file>