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73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084387"/>
            <a:ext cx="8458200" cy="1470025"/>
          </a:xfrm>
        </p:spPr>
        <p:txBody>
          <a:bodyPr/>
          <a:lstStyle/>
          <a:p>
            <a:r>
              <a:rPr lang="en-US" dirty="0"/>
              <a:t>CCNA 200-301, Volume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38600"/>
            <a:ext cx="4953000" cy="1752600"/>
          </a:xfrm>
        </p:spPr>
        <p:txBody>
          <a:bodyPr/>
          <a:lstStyle/>
          <a:p>
            <a:r>
              <a:rPr lang="en-US" dirty="0"/>
              <a:t>Chapter  22</a:t>
            </a:r>
          </a:p>
          <a:p>
            <a:r>
              <a:rPr lang="en-US" b="1" dirty="0"/>
              <a:t>Fundamentals of IP Version 6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Hexadecimal/Binary Conversion Chart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676400"/>
          <a:ext cx="82296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Hex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Binary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IPv6 Address Abbreviation and Expansion Practice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600200"/>
          <a:ext cx="8839200" cy="4819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8150">
                <a:tc>
                  <a:txBody>
                    <a:bodyPr/>
                    <a:lstStyle/>
                    <a:p>
                      <a:r>
                        <a:rPr lang="en-US" dirty="0"/>
                        <a:t>Full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Abbreviation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2340:0000:0010:0100:1000:ABCD:0101:1010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30A0:ABCD:EF12:3456:ABC:B0B0:9999:9009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2222:3333:4444:5555:0000:0000:6060:0707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3210::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210F:0000:0000:0000:CCCC:0000:0000:000D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34BA:B:B::20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FE80:0000:0000:0000:DEAD:BEFF:FEEF:CAFE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FE80::FACE:BAFF:FEBE:CAFE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FE80:000F:00E0:0D00:FACE:BAFF:FE00:0000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FE80:800:0:40:CAFE:FF:FE00:1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Creating the IPv6 Prefix from an Address/Length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057400"/>
            <a:ext cx="8847174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8493"/>
            <a:ext cx="9829800" cy="1066800"/>
          </a:xfrm>
        </p:spPr>
        <p:txBody>
          <a:bodyPr>
            <a:noAutofit/>
          </a:bodyPr>
          <a:lstStyle/>
          <a:p>
            <a:r>
              <a:rPr lang="en-US" sz="2800" dirty="0"/>
              <a:t>Finding the IPv6 Prefix from an Address/Length Value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155F42-FE89-4DDD-8E63-B421DCD40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811052"/>
            <a:ext cx="7429975" cy="16966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F7D6DF-23E2-4277-B79E-63A88C9C7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120" y="3713506"/>
            <a:ext cx="7445215" cy="194941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6E62A-090B-4E01-B5B7-DA9F16A2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6800"/>
            <a:ext cx="8382000" cy="1219200"/>
          </a:xfrm>
        </p:spPr>
        <p:txBody>
          <a:bodyPr>
            <a:noAutofit/>
          </a:bodyPr>
          <a:lstStyle/>
          <a:p>
            <a:r>
              <a:rPr lang="en-US" sz="2800" dirty="0"/>
              <a:t>Working with More-Difficult IPv6 Prefix Lengths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E4546EE-D598-4380-8E99-A6F3DB0237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8116" y="2895600"/>
            <a:ext cx="8229600" cy="335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760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Introduction to IPv6</a:t>
            </a:r>
          </a:p>
          <a:p>
            <a:pPr lvl="0"/>
            <a:r>
              <a:rPr lang="en-US" sz="2400" dirty="0"/>
              <a:t>IPv6 Addressing Formats and Conventions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Some Major Events in the Growth of the Internet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F5EED7-8EE2-4522-AAAE-DA2D0DA207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3"/>
          <a:stretch/>
        </p:blipFill>
        <p:spPr>
          <a:xfrm>
            <a:off x="219456" y="2832856"/>
            <a:ext cx="8924544" cy="186716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Timeline for IPv4 Address Exhaustion and Short/Long Term Solutions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" r="-1"/>
          <a:stretch/>
        </p:blipFill>
        <p:spPr bwMode="auto">
          <a:xfrm>
            <a:off x="457200" y="2743200"/>
            <a:ext cx="809070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762000"/>
          </a:xfrm>
        </p:spPr>
        <p:txBody>
          <a:bodyPr/>
          <a:lstStyle/>
          <a:p>
            <a:r>
              <a:rPr lang="en-US" dirty="0"/>
              <a:t>IPv6 Header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808366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IPv6 Host Building and Sending an IPv6 Packet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858452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IPv6 Router Performing Routine Encapsulation Tasks when Routing Ipv6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28800"/>
            <a:ext cx="800915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9154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IPv6 Router Performing Routine Encapsulation Tasks when Routing IPv6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8447399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IPv6 Routing Protocols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143000"/>
          <a:ext cx="8610600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66800"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Routing Protocol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Defined by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RIPng (RIP Next Generation)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“Next Generation” is a reference to a TV series, “Star Trek: the Next Generation”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OSPFv3 (OSPF Version 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OSPF you have worked with for IPv4 is actually OSPF Version 2, as defined in RFC 2427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EIGRPv6 (EIGRP for IPv6)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Cisco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Cisco owns the rights to the EIGRP protocol;  they just named it EIGRPv6 to look similar to “IPv6”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MP BGP-4 (Multiprotocol BGP Version 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BGP Version 4 was created to be highly extendable; IPv6 support was added to BGP Version 4 through one such enhancement, MP BGP-4.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1272</TotalTime>
  <Words>333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Georgia</vt:lpstr>
      <vt:lpstr>Trebuchet MS</vt:lpstr>
      <vt:lpstr>Wingdings 2</vt:lpstr>
      <vt:lpstr>Urban</vt:lpstr>
      <vt:lpstr>CCNA 200-301, Volume I</vt:lpstr>
      <vt:lpstr>Objectives</vt:lpstr>
      <vt:lpstr>Some Major Events in the Growth of the Internet</vt:lpstr>
      <vt:lpstr>Timeline for IPv4 Address Exhaustion and Short/Long Term Solutions</vt:lpstr>
      <vt:lpstr>IPv6 Header </vt:lpstr>
      <vt:lpstr>IPv6 Host Building and Sending an IPv6 Packet </vt:lpstr>
      <vt:lpstr>IPv6 Router Performing Routine Encapsulation Tasks when Routing Ipv6</vt:lpstr>
      <vt:lpstr>IPv6 Router Performing Routine Encapsulation Tasks when Routing IPv6 </vt:lpstr>
      <vt:lpstr>IPv6 Routing Protocols</vt:lpstr>
      <vt:lpstr>Hexadecimal/Binary Conversion Chart</vt:lpstr>
      <vt:lpstr>IPv6 Address Abbreviation and Expansion Practice</vt:lpstr>
      <vt:lpstr>Creating the IPv6 Prefix from an Address/Length</vt:lpstr>
      <vt:lpstr>Finding the IPv6 Prefix from an Address/Length Value</vt:lpstr>
      <vt:lpstr>Working with More-Difficult IPv6 Prefix Lengths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44</cp:revision>
  <dcterms:created xsi:type="dcterms:W3CDTF">2012-02-18T21:40:25Z</dcterms:created>
  <dcterms:modified xsi:type="dcterms:W3CDTF">2019-09-23T14:32:40Z</dcterms:modified>
</cp:coreProperties>
</file>