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 23	 </a:t>
            </a:r>
          </a:p>
          <a:p>
            <a:r>
              <a:rPr lang="en-US" b="1" dirty="0"/>
              <a:t>IPv6 Addressing and Subnetting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Address Structure for Company1 Example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3048000"/>
            <a:ext cx="852764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First 16 Possible Subnets With a 16-bit Subnet Field in this Example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AEEE76-4190-42DF-A532-61EAE0C92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" y="2286000"/>
            <a:ext cx="8792802" cy="345805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Subnets in Company1, with Global Routing Prefix of 2001:0DB8:1111::/48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841276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Static IPv6 Addresses Based on the Subnet Design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2438400"/>
            <a:ext cx="819330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749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Unique Local Unicast Address Format 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0"/>
            <a:ext cx="887629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Subnetting Using Unique Local Addresses 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667000"/>
            <a:ext cx="8153400" cy="3602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Global Unicast Addressing Concepts</a:t>
            </a:r>
          </a:p>
          <a:p>
            <a:pPr lvl="0"/>
            <a:r>
              <a:rPr lang="en-US" dirty="0"/>
              <a:t>Unique Local Unicast Addresses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Global Routing Prefixes, with One Route per Prefix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8074461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Prefix Assignment with IANA, RIRs, and ISPs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788039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Some Types of IPv6 Addresses and Their First Hex Digit(s)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48627"/>
              </p:ext>
            </p:extLst>
          </p:nvPr>
        </p:nvGraphicFramePr>
        <p:xfrm>
          <a:off x="152400" y="2133600"/>
          <a:ext cx="86868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Times New Roman"/>
                        </a:rPr>
                        <a:t>Address Type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b="1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US" sz="1800" b="1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Times New Roman"/>
                      </a:endParaRPr>
                    </a:p>
                    <a:p>
                      <a:pPr marL="0" marR="0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b="1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Times New Roman"/>
                        </a:rPr>
                        <a:t>First Hex Digits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Global unicast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2 or 3 (originally); all not otherwise reserved (today)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Unique local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FD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Multicast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FF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="0" i="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Link local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rgbClr val="000000"/>
                        </a:solidFill>
                        <a:latin typeface="Georgia" pitchFamily="18" charset="0"/>
                        <a:ea typeface="SimSun"/>
                        <a:cs typeface="Arial"/>
                      </a:endParaRPr>
                    </a:p>
                    <a:p>
                      <a:pPr marL="0" marR="0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rgbClr val="000000"/>
                          </a:solidFill>
                          <a:latin typeface="Georgia" pitchFamily="18" charset="0"/>
                          <a:ea typeface="SimSun"/>
                          <a:cs typeface="Arial"/>
                        </a:rPr>
                        <a:t>FE80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Locations for IPv6 Subnets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891656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Classful View of Unsubnetted IPv4 Networks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845750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Classful View of Subnetted IPv4 Networks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863741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Structure of Subnetted IPv6 Global Unicast Addresses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43200"/>
            <a:ext cx="819405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1352</TotalTime>
  <Words>148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Georgia</vt:lpstr>
      <vt:lpstr>Trebuchet MS</vt:lpstr>
      <vt:lpstr>Wingdings 2</vt:lpstr>
      <vt:lpstr>Urban</vt:lpstr>
      <vt:lpstr>CCNA 200-301, Volume I</vt:lpstr>
      <vt:lpstr>Objectives</vt:lpstr>
      <vt:lpstr>Three Global Routing Prefixes, with One Route per Prefix</vt:lpstr>
      <vt:lpstr>Prefix Assignment with IANA, RIRs, and ISPs </vt:lpstr>
      <vt:lpstr>Some Types of IPv6 Addresses and Their First Hex Digit(s)</vt:lpstr>
      <vt:lpstr>Locations for IPv6 Subnets</vt:lpstr>
      <vt:lpstr>Classful View of Unsubnetted IPv4 Networks</vt:lpstr>
      <vt:lpstr>Classful View of Subnetted IPv4 Networks</vt:lpstr>
      <vt:lpstr>Structure of Subnetted IPv6 Global Unicast Addresses</vt:lpstr>
      <vt:lpstr>Address Structure for Company1 Example</vt:lpstr>
      <vt:lpstr>First 16 Possible Subnets With a 16-bit Subnet Field in this Example</vt:lpstr>
      <vt:lpstr>Subnets in Company1, with Global Routing Prefix of 2001:0DB8:1111::/48</vt:lpstr>
      <vt:lpstr>Example Static IPv6 Addresses Based on the Subnet Design</vt:lpstr>
      <vt:lpstr>IPv6 Unique Local Unicast Address Format </vt:lpstr>
      <vt:lpstr>Subnetting Using Unique Local Addresses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53</cp:revision>
  <dcterms:created xsi:type="dcterms:W3CDTF">2012-02-18T21:40:25Z</dcterms:created>
  <dcterms:modified xsi:type="dcterms:W3CDTF">2019-09-23T14:36:21Z</dcterms:modified>
</cp:coreProperties>
</file>