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>
      <p:cViewPr varScale="1">
        <p:scale>
          <a:sx n="50" d="100"/>
          <a:sy n="50" d="100"/>
        </p:scale>
        <p:origin x="61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59E73-0FC7-4FBF-B708-B441398FA138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638C0-4EEF-49BA-BFC4-3083D4708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 35</a:t>
            </a:r>
          </a:p>
          <a:p>
            <a:r>
              <a:rPr lang="en-US" b="1" dirty="0"/>
              <a:t>Implementing IPv6 Routing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of Static Routes Only on R1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7CA15-1F56-4FEB-98B6-BA66A4E9C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7"/>
          <a:stretch/>
        </p:blipFill>
        <p:spPr>
          <a:xfrm>
            <a:off x="152400" y="2461542"/>
            <a:ext cx="8878539" cy="1400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Displaying the Router R1 Uses to Forward to Host 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F539D-DCC7-4855-AFE3-8F23BD0BB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743200"/>
            <a:ext cx="8229600" cy="20841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Unicast or Link-Local as Next-Hop Address for Static Routes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53154"/>
            <a:ext cx="83383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IPv6 Routes Using Global Unicast Addresses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B2FA7C-BBF0-4E9B-B00D-1F7C5598C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03" y="2971800"/>
            <a:ext cx="8938109" cy="13795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of Static Routes to a Next-hop Global Unicast Address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03BC56-DD63-4DC9-87AA-851FF8D01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49" y="2362200"/>
            <a:ext cx="8682902" cy="37507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IPv6 Routes Using Link-Local Neighbor Addresses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1988EF-2E14-4710-BDFC-7997BF20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929868"/>
            <a:ext cx="8991600" cy="1467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of Static Routes to a Next-Hop Link-local Address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0E425-E41E-4C4A-8D04-7FDF777E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63250"/>
            <a:ext cx="8229600" cy="38968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12AB-3A83-440C-B32D-77A6EC83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Network Details for IPv6 Static Routes on an Ethernet Interface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67E08A-2D79-4268-8074-DA0C62A1A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3129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A00D5-5778-48CA-9681-CC381F28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5" y="5267459"/>
            <a:ext cx="877374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1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Static Default Routes at Branches to Forward Back to the Core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5363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Default Route for Branch Router B1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00F106-4D9A-425E-B395-D7A45F637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7"/>
          <a:stretch/>
        </p:blipFill>
        <p:spPr>
          <a:xfrm>
            <a:off x="259457" y="2895600"/>
            <a:ext cx="8686423" cy="777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Connected and Local IPv6 Routes</a:t>
            </a:r>
          </a:p>
          <a:p>
            <a:pPr lvl="0"/>
            <a:r>
              <a:rPr lang="en-US" dirty="0"/>
              <a:t>Static IPv6 Routes</a:t>
            </a:r>
          </a:p>
          <a:p>
            <a:pPr lvl="0"/>
            <a:r>
              <a:rPr lang="en-US" dirty="0"/>
              <a:t>The Neighbor Discovery Protocol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Router B1’s Static Default Route (Using Outgoing Interface)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865CF6-3619-4DE0-9C12-A461C382D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34"/>
          <a:stretch/>
        </p:blipFill>
        <p:spPr>
          <a:xfrm>
            <a:off x="457200" y="2362200"/>
            <a:ext cx="8229600" cy="28154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Host IPv6 Routes on R1, for Host 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B339C-968B-4EF6-9044-756682E5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8" y="2319182"/>
            <a:ext cx="8735644" cy="2219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Floating Static Route to Key Subnet 172.16.2.0/24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895600"/>
            <a:ext cx="839347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Displaying the Administrative Distance of the Static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82592-BAC3-4D02-B430-EFA16599F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2" y="2590800"/>
            <a:ext cx="8783276" cy="35914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ED19-8457-4692-8934-AE77A77E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IOS Defaults for Administrative Distance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87B2EF-15D1-4EB9-9428-3993DBF0B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35124"/>
            <a:ext cx="8229600" cy="29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9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D6AA-104C-4ED3-A4FD-8A5EF0FA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Topology for Incorrect IPv6 Route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25BC9B-977A-4243-9C02-A2CDDD3BD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695247"/>
            <a:ext cx="8229600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8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B907-6CC0-4B01-AC2F-9D92E92B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route Commands with Correct Syntax but Incorrect Ideas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01F5B7-5D4B-4028-8552-F9D985C29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78" y="2743200"/>
            <a:ext cx="8464244" cy="16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67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7154-1431-4D0E-BF8B-915E6CD3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IOS Rejects the ipv6 route Command with Link-Local and No Outgoing Interface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22FB36-75CF-4A77-BD34-57980CBF2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3200"/>
            <a:ext cx="8229600" cy="1018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FFD30-2AD7-455F-B096-20E4B2347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8487960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1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4E1C-B998-4DF9-9477-81F7A736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NDP NS/NA Process to Find the Neighbor’s Link Addresses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A45434-249C-4529-A7B3-6F746B90B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89693"/>
            <a:ext cx="8229600" cy="26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175D-1EA4-4565-9C21-FE0211D4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Neighbor Table on Router R3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A21FD9-EC51-4312-A5A3-48719920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37" y="2240280"/>
            <a:ext cx="8797126" cy="14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Network Used to Show Connected and Local Routes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7391400" cy="39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EF47-F6BA-44BB-8478-1829CEFA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NDP RS/RA Process to Find the Default Routers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ED6868-CA00-49E5-9DDF-91A7257C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25788"/>
            <a:ext cx="8229600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8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E09F-AB6D-4A43-9472-2BA4AFB1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Host IPv6 Address Formation Using SLAAC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29567A-41DA-42D0-A41A-D524DA87A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21671"/>
            <a:ext cx="8229600" cy="19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00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E4DE-B151-419B-AEB0-1059D1F2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Duplicate Address Detection (DAD) with NDP NS/NA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19919E-0C32-4DE6-ACAD-8856BDEA1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11019"/>
            <a:ext cx="8229600" cy="40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8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A6A9-B519-439A-928F-1E0233EE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NDP Function Summary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141429-1634-41BB-8B0D-4485881C0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2232660"/>
            <a:ext cx="8229600" cy="34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IPv6 Addressing Configuration on Router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669260-D214-4F08-B848-F940D44C8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2514600"/>
            <a:ext cx="8763000" cy="3040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Routes on Router R1 before Adding Static or Routing Protocols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5383DF-E5FF-48D7-BD92-861A7C35F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60460"/>
            <a:ext cx="5987770" cy="4913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IPv6 Routes on Router R1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838FC6-32C9-49DB-8291-952F51BB5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9" y="2209800"/>
            <a:ext cx="8790902" cy="32799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Logic Behind IPv6 Static Route Commands (IPv6 Route)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710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IPv6 Routes on Router R1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3F763-E2E5-4A76-AB2C-AB9D728F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3" y="2819400"/>
            <a:ext cx="8869013" cy="828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IPv6 Routes on Router R2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D617B-43F1-4823-BD3D-3605F802B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2"/>
          <a:stretch/>
        </p:blipFill>
        <p:spPr>
          <a:xfrm>
            <a:off x="208941" y="2628842"/>
            <a:ext cx="8726118" cy="8001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2715</TotalTime>
  <Words>286</Words>
  <Application>Microsoft Office PowerPoint</Application>
  <PresentationFormat>On-screen Show (4:3)</PresentationFormat>
  <Paragraphs>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Georgia</vt:lpstr>
      <vt:lpstr>Trebuchet MS</vt:lpstr>
      <vt:lpstr>Wingdings 2</vt:lpstr>
      <vt:lpstr>Urban</vt:lpstr>
      <vt:lpstr>CCNA 200-301, Volume I</vt:lpstr>
      <vt:lpstr>Objectives</vt:lpstr>
      <vt:lpstr>Sample Network Used to Show Connected and Local Routes</vt:lpstr>
      <vt:lpstr>IPv6 Addressing Configuration on Router R1</vt:lpstr>
      <vt:lpstr>Routes on Router R1 before Adding Static or Routing Protocols</vt:lpstr>
      <vt:lpstr>Local IPv6 Routes on Router R1</vt:lpstr>
      <vt:lpstr>Logic Behind IPv6 Static Route Commands (IPv6 Route)</vt:lpstr>
      <vt:lpstr>Static IPv6 Routes on Router R1</vt:lpstr>
      <vt:lpstr>Static IPv6 Routes on Router R2</vt:lpstr>
      <vt:lpstr>Verification of Static Routes Only on R1</vt:lpstr>
      <vt:lpstr>Displaying the Router R1 Uses to Forward to Host B</vt:lpstr>
      <vt:lpstr>Using Unicast or Link-Local as Next-Hop Address for Static Routes</vt:lpstr>
      <vt:lpstr>Static IPv6 Routes Using Global Unicast Addresses</vt:lpstr>
      <vt:lpstr>Verification of Static Routes to a Next-hop Global Unicast Address</vt:lpstr>
      <vt:lpstr>Static IPv6 Routes Using Link-Local Neighbor Addresses</vt:lpstr>
      <vt:lpstr>Verification of Static Routes to a Next-Hop Link-local Address</vt:lpstr>
      <vt:lpstr> Network Details for IPv6 Static Routes on an Ethernet Interface </vt:lpstr>
      <vt:lpstr>Using Static Default Routes at Branches to Forward Back to the Core</vt:lpstr>
      <vt:lpstr>Static Default Route for Branch Router B1</vt:lpstr>
      <vt:lpstr>Router B1’s Static Default Route (Using Outgoing Interface)</vt:lpstr>
      <vt:lpstr>Static Host IPv6 Routes on R1, for Host B </vt:lpstr>
      <vt:lpstr>Using a Floating Static Route to Key Subnet 172.16.2.0/24</vt:lpstr>
      <vt:lpstr>Displaying the Administrative Distance of the Static Route</vt:lpstr>
      <vt:lpstr>IOS Defaults for Administrative Distance </vt:lpstr>
      <vt:lpstr>Sample Topology for Incorrect IPv6 Route Examples</vt:lpstr>
      <vt:lpstr>ipv6 route Commands with Correct Syntax but Incorrect Ideas</vt:lpstr>
      <vt:lpstr>IOS Rejects the ipv6 route Command with Link-Local and No Outgoing Interface </vt:lpstr>
      <vt:lpstr>Example NDP NS/NA Process to Find the Neighbor’s Link Addresses </vt:lpstr>
      <vt:lpstr>IPv6 Neighbor Table on Router R3 </vt:lpstr>
      <vt:lpstr>Example NDP RS/RA Process to Find the Default Routers </vt:lpstr>
      <vt:lpstr>Host IPv6 Address Formation Using SLAAC </vt:lpstr>
      <vt:lpstr>Example Duplicate Address Detection (DAD) with NDP NS/NA</vt:lpstr>
      <vt:lpstr>NDP Function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102</cp:revision>
  <dcterms:created xsi:type="dcterms:W3CDTF">2012-02-18T21:40:25Z</dcterms:created>
  <dcterms:modified xsi:type="dcterms:W3CDTF">2019-09-23T14:59:52Z</dcterms:modified>
</cp:coreProperties>
</file>