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Frew" initials="JF" lastIdx="1" clrIdx="0">
    <p:extLst>
      <p:ext uri="{19B8F6BF-5375-455C-9EA6-DF929625EA0E}">
        <p15:presenceInfo xmlns:p15="http://schemas.microsoft.com/office/powerpoint/2012/main" userId="0f9c5b929d9476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850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D998CCF-2238-49BC-9B6D-DD035147864F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998CCF-2238-49BC-9B6D-DD035147864F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D998CCF-2238-49BC-9B6D-DD035147864F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D998CCF-2238-49BC-9B6D-DD035147864F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CCNA 200-301, Volume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29</a:t>
            </a:r>
          </a:p>
          <a:p>
            <a:r>
              <a:rPr lang="en-US" b="1" dirty="0"/>
              <a:t>Building a Wireless LAN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EF608-3B8F-46CF-BCAA-3FC7A9DB2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Cisco Wireless LAN Controller Interfaces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212CA8-7DEB-4D2D-A0C4-48B1741B6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0853" y="2249488"/>
            <a:ext cx="6482293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25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D0D42-3045-44A1-B390-6E9FFF141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Connecting Wired and Wireless Networks with a WLAN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A24FE3-7E74-492F-9E7D-A76BEC4CF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836" y="3378056"/>
            <a:ext cx="8078327" cy="20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53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21445-591B-403A-AA0A-EA05097E9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Displaying the List of RADIUS Authentication Servers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60BB31-0127-4BFF-8595-F783F71595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8800" y="2249488"/>
            <a:ext cx="7426399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9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31BC2-3C6B-41E2-9054-4D659D685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Configuring a New RADIUS Server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E32581-B67A-4AE7-800C-56BA97705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7876" y="2249488"/>
            <a:ext cx="6268248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64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4E4D5-2CA1-4CA7-94BE-80383B834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Displaying a List of Dynamic Interfaces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71A534-5B63-4F1E-9963-E4245EAA5F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2057400"/>
            <a:ext cx="7935432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89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6BA1C-108E-449A-B3A0-15BAF0F4D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Defining a Dynamic Interface Name and VLAN ID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B73F9-F3BB-4712-AD81-D4A6E83B7D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652" y="2057400"/>
            <a:ext cx="8030696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57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DC15B-9626-4477-A8D5-8A8F9BB36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Editing the Dynamic Interface Parameters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740D96-C520-424C-B80A-3C7AFFA7A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8123" y="2249488"/>
            <a:ext cx="5947753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65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F5C97-0661-48EA-B08A-E5889C1FB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Displaying a List of WLANs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A32D59-4AA0-444F-98CC-10DE913C5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440" y="2057400"/>
            <a:ext cx="7983064" cy="22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29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BFFD1-9FA0-43AB-A18E-61630892B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New WLAN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DAB5BD-169B-429E-8A69-F43DD3160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020" y="2194560"/>
            <a:ext cx="8125959" cy="1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41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89A07-494D-4E91-A3D9-9D5E4845C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Configuring the General WLAN Parameters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9C87A7-AF06-47A5-80F1-5A87BCDEC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705" y="2320633"/>
            <a:ext cx="7992590" cy="41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99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609600"/>
            <a:ext cx="8229600" cy="106680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" y="1653540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/>
              <a:t>Connecting a Cisco AP</a:t>
            </a:r>
          </a:p>
          <a:p>
            <a:r>
              <a:rPr lang="en-US" dirty="0"/>
              <a:t>Accessing a Cisco WLC</a:t>
            </a:r>
          </a:p>
          <a:p>
            <a:r>
              <a:rPr lang="en-US" dirty="0"/>
              <a:t>Connecting a </a:t>
            </a:r>
            <a:r>
              <a:rPr lang="en-US"/>
              <a:t>Cisco WLC</a:t>
            </a:r>
            <a:endParaRPr lang="en-US" dirty="0"/>
          </a:p>
          <a:p>
            <a:r>
              <a:rPr lang="en-US" dirty="0"/>
              <a:t>Configuring a WLAN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C7F60-4420-4696-8E99-CFF6DF480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Layer 2 WLAN Security Type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15D65B-BD79-4CBB-990F-0F824FBFB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573" y="2225040"/>
            <a:ext cx="7906853" cy="28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52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9D19-6E2E-441E-851D-15AF0F506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Configuring Layer 2 WLAN Security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6A463B-2ECB-4D70-91BD-AC5637DBD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828800"/>
            <a:ext cx="636831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37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9DF1-6BCC-4E35-AA5E-8E1F88C03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Selecting RADIUS Servers for WLAN Authentication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946D94-F0A4-445A-AE3C-E0534AC55F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4499" y="2249488"/>
            <a:ext cx="7035001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84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A6606-E005-44D7-AD68-B153E1221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Configuring QoS Settings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4F177E-B51A-4F3F-B7FF-65E526B5E6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05000"/>
            <a:ext cx="8087854" cy="32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35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64977-392A-4C6B-A966-D2987DB97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Configuring Advanced WLAN Settings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EE2639-A2A0-44BB-812C-74D4BAF29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047" y="2263475"/>
            <a:ext cx="7925906" cy="42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15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C5935-C28D-4C50-A5F1-DC9BF14E5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Displaying WLANs Configured on a Controller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5F1D11-CC80-4BA2-8028-C7C7CA9A5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286000"/>
            <a:ext cx="8525991" cy="209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94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5EA8F-672A-4F97-88E9-8FA90704B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Configuring Management Access from Wireless Networks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BA79C6-F293-4E5F-9DB2-EDB8A9255D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757" y="2620713"/>
            <a:ext cx="7592485" cy="3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82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C5FCA-FA80-4261-B33C-C675A6E49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Comparing Connections to Autonomous and Lightweight APs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DB4FC7-C649-42EB-92A4-FBC23F950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841" y="2249488"/>
            <a:ext cx="4584317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86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1583F-1ECD-4141-BEFE-357DD3C00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Accessing a WLC with a Web Browser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B8DE64-97C1-4A9D-89F7-C9B7EE4E9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057" y="2249488"/>
            <a:ext cx="4839886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54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0AF19-5806-4778-BF0E-0386B42D6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Accessing the Advanced Configuration Interface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D376A5-7C66-4A24-854F-C75841617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4578" y="2249488"/>
            <a:ext cx="6454844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53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094AF-BEFE-4439-8070-0A6C83338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The Advanced WLC Configuration GUI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42D437-8A05-4F85-AED3-21D1F6318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915" y="2430186"/>
            <a:ext cx="7840169" cy="39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03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CC61E-E47E-4002-922E-0B1F8AAC3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/>
              <a:t>Using WLC 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07703-41C9-4D51-9EDD-A7DEDE15D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5334000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dirty="0"/>
              <a:t>You can connect several different types of controller ports to your network:</a:t>
            </a:r>
          </a:p>
          <a:p>
            <a:r>
              <a:rPr lang="en-US" dirty="0"/>
              <a:t>Service port: Used for out-of-band management, system  recovery, and initial boot functions; always connects to a switch port in access mode.</a:t>
            </a:r>
          </a:p>
          <a:p>
            <a:r>
              <a:rPr lang="en-US" dirty="0"/>
              <a:t>Distribution system port: Used for all normal AP and management traffic; usually connects to a switch port in 802.1Q trunk mode.</a:t>
            </a:r>
          </a:p>
          <a:p>
            <a:r>
              <a:rPr lang="en-US" dirty="0"/>
              <a:t>Console port: Used for out-of-band  management, system recovery, and initial boot functions; asynchronous connection to a terminal emulator (9600 baud, 8 data bits, 1 stop bit, by default).</a:t>
            </a:r>
          </a:p>
          <a:p>
            <a:r>
              <a:rPr lang="en-US" dirty="0"/>
              <a:t>Redundancy port: Used to connect to a peer controller for high availability (HA) operation.</a:t>
            </a:r>
          </a:p>
        </p:txBody>
      </p:sp>
    </p:spTree>
    <p:extLst>
      <p:ext uri="{BB962C8B-B14F-4D97-AF65-F5344CB8AC3E}">
        <p14:creationId xmlns:p14="http://schemas.microsoft.com/office/powerpoint/2010/main" val="1163950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E6707-5C3E-41E9-BE9C-C557C0B84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Cisco Wireless LAN Controller Ports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088C32-CC0E-481B-B496-CD827674A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547" y="3154187"/>
            <a:ext cx="7020905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49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BA12E-B0BA-4F5B-8496-D6A89EE4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/>
              <a:t>Using WLC 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706DC-CFDB-40AD-AC47-3C970143B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424" y="1600200"/>
            <a:ext cx="8229600" cy="478231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1700" dirty="0"/>
              <a:t>Cisco controllers support the following interface types</a:t>
            </a:r>
          </a:p>
          <a:p>
            <a:pPr marL="109728" indent="0">
              <a:buNone/>
            </a:pPr>
            <a:endParaRPr lang="en-US" sz="1700" dirty="0"/>
          </a:p>
          <a:p>
            <a:r>
              <a:rPr lang="en-US" sz="1700" dirty="0"/>
              <a:t>Management interface: Used for normal management traffic, such as RADIUS user authentication, WLC-to-WLC communication, web-based and SSH sessions, SNMP, Network Time Protocol (NTP), syslog, and so on. The management interface is also used to terminate CAPWAP tunnels between the controller and its APs.</a:t>
            </a:r>
          </a:p>
          <a:p>
            <a:r>
              <a:rPr lang="en-US" sz="1700" dirty="0"/>
              <a:t>Redundancy management: The management IP address of a redundant WLC that is part of a high availability pair of controllers. The active WLC uses the management interface address, while the standby WLC uses the redundancy management address. </a:t>
            </a:r>
          </a:p>
          <a:p>
            <a:r>
              <a:rPr lang="en-US" sz="1700" dirty="0"/>
              <a:t>Virtual interface: IP address facing wireless clients when the controller is relaying client DHCP requests, performing client web authentication, and supporting client mobility. </a:t>
            </a:r>
          </a:p>
          <a:p>
            <a:r>
              <a:rPr lang="en-US" sz="1700" dirty="0"/>
              <a:t>Service port interface: Bound to the service port and used for out-of-band management. </a:t>
            </a:r>
          </a:p>
          <a:p>
            <a:r>
              <a:rPr lang="en-US" sz="1700" dirty="0"/>
              <a:t>Dynamic interface: Used to connect a VLAN to a WLAN.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0634693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1221</TotalTime>
  <Words>434</Words>
  <Application>Microsoft Office PowerPoint</Application>
  <PresentationFormat>On-screen Show (4:3)</PresentationFormat>
  <Paragraphs>44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Georgia</vt:lpstr>
      <vt:lpstr>Trebuchet MS</vt:lpstr>
      <vt:lpstr>Wingdings 2</vt:lpstr>
      <vt:lpstr>Urban</vt:lpstr>
      <vt:lpstr>CCNA 200-301, Volume I</vt:lpstr>
      <vt:lpstr>Objectives</vt:lpstr>
      <vt:lpstr>Comparing Connections to Autonomous and Lightweight APs</vt:lpstr>
      <vt:lpstr>Accessing a WLC with a Web Browser</vt:lpstr>
      <vt:lpstr>Accessing the Advanced Configuration Interface </vt:lpstr>
      <vt:lpstr> The Advanced WLC Configuration GUI </vt:lpstr>
      <vt:lpstr>Using WLC Ports</vt:lpstr>
      <vt:lpstr>Cisco Wireless LAN Controller Ports </vt:lpstr>
      <vt:lpstr>Using WLC Interfaces</vt:lpstr>
      <vt:lpstr>Cisco Wireless LAN Controller Interfaces </vt:lpstr>
      <vt:lpstr>Connecting Wired and Wireless Networks with a WLAN</vt:lpstr>
      <vt:lpstr>Displaying the List of RADIUS Authentication Servers </vt:lpstr>
      <vt:lpstr> Configuring a New RADIUS Server </vt:lpstr>
      <vt:lpstr>Displaying a List of Dynamic Interfaces </vt:lpstr>
      <vt:lpstr>Defining a Dynamic Interface Name and VLAN ID </vt:lpstr>
      <vt:lpstr>Editing the Dynamic Interface Parameters </vt:lpstr>
      <vt:lpstr>Displaying a List of WLANs </vt:lpstr>
      <vt:lpstr>Creating a New WLAN</vt:lpstr>
      <vt:lpstr>Configuring the General WLAN Parameters </vt:lpstr>
      <vt:lpstr> Layer 2 WLAN Security Type </vt:lpstr>
      <vt:lpstr> Configuring Layer 2 WLAN Security </vt:lpstr>
      <vt:lpstr>Selecting RADIUS Servers for WLAN Authentication </vt:lpstr>
      <vt:lpstr> Configuring QoS Settings </vt:lpstr>
      <vt:lpstr>Configuring Advanced WLAN Settings </vt:lpstr>
      <vt:lpstr>Displaying WLANs Configured on a Controller </vt:lpstr>
      <vt:lpstr>Configuring Management Access from Wireless Networks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CCENT/CCNA ICND 1</dc:title>
  <dc:creator>Tony</dc:creator>
  <cp:lastModifiedBy>Jennifer Frew</cp:lastModifiedBy>
  <cp:revision>42</cp:revision>
  <dcterms:created xsi:type="dcterms:W3CDTF">2012-02-18T21:40:25Z</dcterms:created>
  <dcterms:modified xsi:type="dcterms:W3CDTF">2019-09-23T15:37:03Z</dcterms:modified>
</cp:coreProperties>
</file>