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72" r:id="rId6"/>
    <p:sldId id="260" r:id="rId7"/>
    <p:sldId id="273" r:id="rId8"/>
    <p:sldId id="263" r:id="rId9"/>
    <p:sldId id="276" r:id="rId10"/>
    <p:sldId id="279" r:id="rId11"/>
    <p:sldId id="277" r:id="rId12"/>
    <p:sldId id="278" r:id="rId13"/>
    <p:sldId id="284" r:id="rId14"/>
    <p:sldId id="265" r:id="rId15"/>
    <p:sldId id="280" r:id="rId16"/>
    <p:sldId id="281" r:id="rId17"/>
    <p:sldId id="282" r:id="rId18"/>
    <p:sldId id="268" r:id="rId19"/>
    <p:sldId id="269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730" y="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5048-3B0F-4228-8D12-7935B62AE560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064F4-45FB-4F6A-AD48-1BF3DB419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6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4F4-45FB-4F6A-AD48-1BF3DB419E8C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998CCF-2238-49BC-9B6D-DD035147864F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D998CCF-2238-49BC-9B6D-DD035147864F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CCNA 200-301, Volume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4</a:t>
            </a:r>
          </a:p>
          <a:p>
            <a:r>
              <a:rPr lang="en-US" b="1" dirty="0"/>
              <a:t>Using the Command-Line Interface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C388F-B76E-47C6-8AA7-FAE014BD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Nondefault Basic Configuration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75B4D4B-ECD4-4607-9988-BFFDB6682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12" y="2667000"/>
            <a:ext cx="8810376" cy="327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1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AB49C-00F6-4212-BD8C-E131180B7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Cisco IOS Software Command Help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4F1656-E9D3-4539-B379-D3472C2C3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02058"/>
            <a:ext cx="8229600" cy="38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4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DD1C-FA57-4893-8D0A-9D20764C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Sequences for Command Edit and Recall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876797-CB17-4B59-A5F5-56BC625FA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71"/>
          <a:stretch/>
        </p:blipFill>
        <p:spPr>
          <a:xfrm>
            <a:off x="457200" y="2438400"/>
            <a:ext cx="8229600" cy="399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52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DC2BD-51F9-46A0-9462-2E3795EA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Nondefault Basic Configuration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83012E-B89C-4BF7-BE13-731F5B47F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70107"/>
            <a:ext cx="8229600" cy="408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7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CLI Configuration Mode Versus Exec Modes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823112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2C92E-BF5F-4C1E-8A6C-66BB9EBA1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Navigating Between Different Configuration Modes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0259F7-6602-47D2-A2C4-5BDA4B6E2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819400"/>
            <a:ext cx="8774117" cy="25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41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F4FB6-69B0-43D8-8504-955AB275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Switch Configuration Modes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904C2-6B2B-4532-BDC3-88219ED11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74"/>
          <a:stretch/>
        </p:blipFill>
        <p:spPr>
          <a:xfrm>
            <a:off x="304800" y="2895600"/>
            <a:ext cx="872836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66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052D3-10CC-4673-B3CC-765741D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Navigation In and Out of Switch Configuration Modes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72C1D8-023C-4535-BF34-E5838E147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300" y="2249488"/>
            <a:ext cx="81294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3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Cisco Switch Memory Types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2819400"/>
            <a:ext cx="841716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Main Cisco IOS Configuration Files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E2BF4D-3348-4D6B-BEE8-69576BE2D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52" y="2588140"/>
            <a:ext cx="8355496" cy="20600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Accessing a Cisco Catalyst Switch CLI</a:t>
            </a:r>
          </a:p>
          <a:p>
            <a:r>
              <a:rPr lang="en-US" dirty="0"/>
              <a:t>Configuring Cisco IOS Software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7A2FA-C1A7-4CE0-937D-DD8B2257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Configuration Mode Commands Change the Running-Config File, Not the Startup-Config File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82DD7-08AC-45FE-A301-BE70D8B01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6000"/>
            <a:ext cx="5171022" cy="439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0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Cisco 2960-XR Catalyst Switch Series</a:t>
            </a:r>
          </a:p>
        </p:txBody>
      </p:sp>
      <p:pic>
        <p:nvPicPr>
          <p:cNvPr id="6" name="Content Placeholder 5" descr="Cisco2960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438400"/>
            <a:ext cx="6985000" cy="2514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 Access Options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8839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Console Connection to a Switch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839538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8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9248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A Part of a 2960-XR Switch with Console Ports Shown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9" y="2608729"/>
            <a:ext cx="8161427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Terminal Settings for Console Access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0" y="2228516"/>
            <a:ext cx="5638800" cy="395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57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and Enable (Privileged) Modes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780976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9AACB-0685-45F9-9D28-08A39C61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Privileged Mode Commands Being Rejected in User Mode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79F561-AA63-478A-B56E-5F9CDE1F1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299" y="2057400"/>
            <a:ext cx="831907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18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11649</TotalTime>
  <Words>132</Words>
  <Application>Microsoft Office PowerPoint</Application>
  <PresentationFormat>On-screen Show (4:3)</PresentationFormat>
  <Paragraphs>25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Georgia</vt:lpstr>
      <vt:lpstr>Trebuchet MS</vt:lpstr>
      <vt:lpstr>Wingdings 2</vt:lpstr>
      <vt:lpstr>Urban</vt:lpstr>
      <vt:lpstr>CCNA 200-301, Volume I</vt:lpstr>
      <vt:lpstr>Objectives</vt:lpstr>
      <vt:lpstr>Cisco 2960-XR Catalyst Switch Series</vt:lpstr>
      <vt:lpstr>CLI Access Options</vt:lpstr>
      <vt:lpstr>Console Connection to a Switch</vt:lpstr>
      <vt:lpstr>A Part of a 2960-XR Switch with Console Ports Shown</vt:lpstr>
      <vt:lpstr>Terminal Settings for Console Access</vt:lpstr>
      <vt:lpstr>User and Enable (Privileged) Modes</vt:lpstr>
      <vt:lpstr>Example of Privileged Mode Commands Being Rejected in User Mode </vt:lpstr>
      <vt:lpstr>Nondefault Basic Configuration</vt:lpstr>
      <vt:lpstr>Cisco IOS Software Command Help </vt:lpstr>
      <vt:lpstr>Key Sequences for Command Edit and Recall</vt:lpstr>
      <vt:lpstr>Nondefault Basic Configuration</vt:lpstr>
      <vt:lpstr>CLI Configuration Mode Versus Exec Modes</vt:lpstr>
      <vt:lpstr>Navigating Between Different Configuration Modes</vt:lpstr>
      <vt:lpstr>Common Switch Configuration Modes</vt:lpstr>
      <vt:lpstr>Navigation In and Out of Switch Configuration Modes </vt:lpstr>
      <vt:lpstr>Cisco Switch Memory Types</vt:lpstr>
      <vt:lpstr>Two Main Cisco IOS Configuration Files</vt:lpstr>
      <vt:lpstr>How Configuration Mode Commands Change the Running-Config File, Not the Startup-Config File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CCENT/CCNA ICND 1</dc:title>
  <dc:creator>Tony</dc:creator>
  <cp:lastModifiedBy>Jennifer Frew</cp:lastModifiedBy>
  <cp:revision>166</cp:revision>
  <dcterms:created xsi:type="dcterms:W3CDTF">2012-02-18T21:40:25Z</dcterms:created>
  <dcterms:modified xsi:type="dcterms:W3CDTF">2019-09-19T19:59:02Z</dcterms:modified>
</cp:coreProperties>
</file>