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1" r:id="rId4"/>
    <p:sldId id="272" r:id="rId5"/>
    <p:sldId id="295" r:id="rId6"/>
    <p:sldId id="273" r:id="rId7"/>
    <p:sldId id="274" r:id="rId8"/>
    <p:sldId id="275" r:id="rId9"/>
    <p:sldId id="276" r:id="rId10"/>
    <p:sldId id="278" r:id="rId11"/>
    <p:sldId id="283" r:id="rId12"/>
    <p:sldId id="284" r:id="rId13"/>
    <p:sldId id="296" r:id="rId14"/>
    <p:sldId id="285" r:id="rId15"/>
    <p:sldId id="286" r:id="rId16"/>
    <p:sldId id="287" r:id="rId17"/>
    <p:sldId id="282" r:id="rId18"/>
    <p:sldId id="29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099" autoAdjust="0"/>
    <p:restoredTop sz="94660"/>
  </p:normalViewPr>
  <p:slideViewPr>
    <p:cSldViewPr>
      <p:cViewPr varScale="1">
        <p:scale>
          <a:sx n="50" d="100"/>
          <a:sy n="50" d="100"/>
        </p:scale>
        <p:origin x="554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862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6</a:t>
            </a:r>
          </a:p>
          <a:p>
            <a:r>
              <a:rPr lang="en-US" b="1" dirty="0"/>
              <a:t>Configuring Basic Switch</a:t>
            </a:r>
          </a:p>
          <a:p>
            <a:r>
              <a:rPr lang="en-US" b="1" dirty="0"/>
              <a:t>Management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6553200" cy="914400"/>
          </a:xfrm>
        </p:spPr>
        <p:txBody>
          <a:bodyPr>
            <a:normAutofit/>
          </a:bodyPr>
          <a:lstStyle/>
          <a:p>
            <a:r>
              <a:rPr lang="en-US" dirty="0"/>
              <a:t>Displaying SSH Status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F99C39-01A5-4A7B-98FB-BA571AB28E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77"/>
          <a:stretch/>
        </p:blipFill>
        <p:spPr>
          <a:xfrm>
            <a:off x="128587" y="2057399"/>
            <a:ext cx="8886825" cy="2790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Switch Virtual Interface (SVI) Concept Inside a Switch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590800"/>
            <a:ext cx="8564696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1577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Choosing One VLAN on Which to Configure a Switch IP Address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200400"/>
            <a:ext cx="833931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953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Need for a Default Gateway</a:t>
            </a:r>
          </a:p>
        </p:txBody>
      </p:sp>
      <p:pic>
        <p:nvPicPr>
          <p:cNvPr id="4098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539181"/>
            <a:ext cx="8914986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9149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Switch Static IP Address Configuration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E3445E0-6F5D-4E32-ACA7-04D36B5AB7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" y="2157412"/>
            <a:ext cx="874395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098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6868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Switch Dynamic IP Address Configuration with DHCP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B914A8-7CA6-47BB-8C72-4A125A1FD1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" y="2667000"/>
            <a:ext cx="8982075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8259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013" y="762000"/>
            <a:ext cx="7696200" cy="1295400"/>
          </a:xfrm>
        </p:spPr>
        <p:txBody>
          <a:bodyPr>
            <a:normAutofit fontScale="90000"/>
          </a:bodyPr>
          <a:lstStyle/>
          <a:p>
            <a:r>
              <a:rPr lang="en-US" dirty="0"/>
              <a:t>Verifying DHCP-Learned Information on a Switch</a:t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5C0CDE-9B02-428A-8D4A-B55A27F2E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987" y="1752600"/>
            <a:ext cx="8382000" cy="4940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295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Commands Related to the History Buffer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823AFE-3FB3-45B5-BE17-7E9C6DC92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9400"/>
            <a:ext cx="8782050" cy="26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20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4A662-DE29-4DE2-9A9B-0CC11FFEB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Commands Often Used in the Lab to Increase Productivity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199D2EB-9098-427E-B6AC-A5EB754DBB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849359"/>
            <a:ext cx="8229600" cy="3124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4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/>
              <a:t>Securing the Switch CLI </a:t>
            </a:r>
          </a:p>
          <a:p>
            <a:r>
              <a:rPr lang="en-US" dirty="0"/>
              <a:t>Enabling IP for Remote Access</a:t>
            </a:r>
          </a:p>
          <a:p>
            <a:r>
              <a:rPr lang="en-US" dirty="0"/>
              <a:t>Miscellaneous Settings Useful in Lab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Simple Password Security Concepts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6" y="3048000"/>
            <a:ext cx="9112624" cy="2060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137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43000"/>
            <a:ext cx="90678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Console Login and Movement to Enable Mode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9821BB-41EE-4DCC-AA15-E393A0CD7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2" y="3124200"/>
            <a:ext cx="8867775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435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6858000" cy="2057400"/>
          </a:xfrm>
        </p:spPr>
        <p:txBody>
          <a:bodyPr>
            <a:normAutofit/>
          </a:bodyPr>
          <a:lstStyle/>
          <a:p>
            <a:r>
              <a:rPr lang="en-US" dirty="0"/>
              <a:t>Simple Password Security Configuration</a:t>
            </a: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99"/>
          <a:stretch/>
        </p:blipFill>
        <p:spPr bwMode="auto">
          <a:xfrm>
            <a:off x="381000" y="2286000"/>
            <a:ext cx="7921977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686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77CBBE-A273-4DE9-B117-79CAA9BCB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53665"/>
            <a:ext cx="8229600" cy="1066800"/>
          </a:xfrm>
        </p:spPr>
        <p:txBody>
          <a:bodyPr/>
          <a:lstStyle/>
          <a:p>
            <a:r>
              <a:rPr lang="en-US" dirty="0"/>
              <a:t>Configuring Basic Password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E70FA26-4C81-4FDF-B924-0F134133C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720465"/>
            <a:ext cx="6434138" cy="489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620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Configuring Switches to Use Local Username Login Authentication</a:t>
            </a: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7000"/>
            <a:ext cx="7568773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39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Authentication Process with an External AAA Server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24" y="3200400"/>
            <a:ext cx="8939676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3353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Adding SSH Configuration to Local Username Configuration</a:t>
            </a:r>
          </a:p>
        </p:txBody>
      </p:sp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90800"/>
            <a:ext cx="8124568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9318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12523</TotalTime>
  <Words>132</Words>
  <Application>Microsoft Office PowerPoint</Application>
  <PresentationFormat>On-screen Show (4:3)</PresentationFormat>
  <Paragraphs>25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Simple Password Security Concepts</vt:lpstr>
      <vt:lpstr>Console Login and Movement to Enable Mode</vt:lpstr>
      <vt:lpstr>Simple Password Security Configuration</vt:lpstr>
      <vt:lpstr>Configuring Basic Password</vt:lpstr>
      <vt:lpstr>Configuring Switches to Use Local Username Login Authentication</vt:lpstr>
      <vt:lpstr>Basic Authentication Process with an External AAA Server</vt:lpstr>
      <vt:lpstr>Adding SSH Configuration to Local Username Configuration</vt:lpstr>
      <vt:lpstr>Displaying SSH Status</vt:lpstr>
      <vt:lpstr>The Switch Virtual Interface (SVI) Concept Inside a Switch</vt:lpstr>
      <vt:lpstr>Choosing One VLAN on Which to Configure a Switch IP Address</vt:lpstr>
      <vt:lpstr>The Need for a Default Gateway</vt:lpstr>
      <vt:lpstr>Switch Static IP Address Configuration</vt:lpstr>
      <vt:lpstr>Switch Dynamic IP Address Configuration with DHCP</vt:lpstr>
      <vt:lpstr>Verifying DHCP-Learned Information on a Switch </vt:lpstr>
      <vt:lpstr>Commands Related to the History Buffer</vt:lpstr>
      <vt:lpstr>Commands Often Used in the Lab to Increase Productivity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225</cp:revision>
  <dcterms:created xsi:type="dcterms:W3CDTF">2012-02-18T21:40:25Z</dcterms:created>
  <dcterms:modified xsi:type="dcterms:W3CDTF">2019-09-19T20:33:06Z</dcterms:modified>
</cp:coreProperties>
</file>