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88" r:id="rId4"/>
    <p:sldId id="296" r:id="rId5"/>
    <p:sldId id="297" r:id="rId6"/>
    <p:sldId id="298" r:id="rId7"/>
    <p:sldId id="301" r:id="rId8"/>
    <p:sldId id="300" r:id="rId9"/>
    <p:sldId id="308" r:id="rId10"/>
    <p:sldId id="299" r:id="rId11"/>
    <p:sldId id="303" r:id="rId12"/>
    <p:sldId id="310" r:id="rId13"/>
    <p:sldId id="311" r:id="rId14"/>
    <p:sldId id="312" r:id="rId15"/>
    <p:sldId id="313" r:id="rId16"/>
    <p:sldId id="314" r:id="rId17"/>
    <p:sldId id="31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730" y="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F5048-3B0F-4228-8D12-7935B62AE560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0064F4-45FB-4F6A-AD48-1BF3DB419E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862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0064F4-45FB-4F6A-AD48-1BF3DB419E8C}" type="slidenum">
              <a:rPr lang="en-US" smtClean="0"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0064F4-45FB-4F6A-AD48-1BF3DB419E8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33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998CCF-2238-49BC-9B6D-DD035147864F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D998CCF-2238-49BC-9B6D-DD035147864F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CCNA 200-301, Volume 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7  </a:t>
            </a:r>
            <a:r>
              <a:rPr lang="en-US" b="1" dirty="0"/>
              <a:t>Configuring and Verifying Switch Interfaces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IEEE Autonegotiation Results with Autonegotiation Disabled on One Side</a:t>
            </a:r>
            <a:endParaRPr lang="en-AU" dirty="0"/>
          </a:p>
        </p:txBody>
      </p:sp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2743200"/>
            <a:ext cx="6918721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2157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IEEE Autonegotiation with a LAN Hub</a:t>
            </a:r>
            <a:endParaRPr lang="en-AU" dirty="0"/>
          </a:p>
        </p:txBody>
      </p:sp>
      <p:pic>
        <p:nvPicPr>
          <p:cNvPr id="307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48000"/>
            <a:ext cx="832719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8512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9BE0D-AA13-486E-8FE8-CFA2A70C2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 Switch Interface Status Codes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7BFAA02-C747-492D-9A62-3848C10EF8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691429"/>
            <a:ext cx="8229600" cy="3440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308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0D7D8-5B4D-41A6-B3CE-50B574227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Displaying Speed and Duplex Settings on Switch Interfaces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EF1A445-562C-456F-80A1-02A084394C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217" y="2249488"/>
            <a:ext cx="7011565" cy="432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55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51D63-6BB3-4F32-8AB7-362D96C97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890589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Displaying Speed and Duplex Settings on Switch Interfaces (Continued)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11BDA8A-C616-4452-93AC-177F4D11D2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1674437"/>
            <a:ext cx="5285316" cy="43243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0D3B2C9-A842-41AD-ACC8-AE8D6AB522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5965992"/>
            <a:ext cx="5285316" cy="816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694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56C66-AE05-4ABD-8D2C-1115C62DD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Conditions to Create a Duplex Mismatch Between SW1 and SW2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09F3321-537D-4406-BD3F-2D089FBF28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3455655"/>
            <a:ext cx="8229600" cy="1912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0942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44B1F-8D0F-45C4-A7A4-95093F2F3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Confirming Duplex Mismatch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744C968-2A60-4DC9-A775-A617826154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3274" b="6496"/>
          <a:stretch/>
        </p:blipFill>
        <p:spPr>
          <a:xfrm>
            <a:off x="304800" y="2438400"/>
            <a:ext cx="8229600" cy="1178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7989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47E89-212F-4BBD-82CF-0EDB8F973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Interface Counters for Layer 1 Problems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6AABBC4-0911-467E-A1FC-C9DC2A0F2C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718641"/>
            <a:ext cx="8229600" cy="338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269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25112"/>
          </a:xfrm>
        </p:spPr>
        <p:txBody>
          <a:bodyPr>
            <a:normAutofit/>
          </a:bodyPr>
          <a:lstStyle/>
          <a:p>
            <a:r>
              <a:rPr lang="en-US" dirty="0"/>
              <a:t>Configuring Switch Interfaces</a:t>
            </a:r>
          </a:p>
          <a:p>
            <a:r>
              <a:rPr lang="en-US" dirty="0"/>
              <a:t>Analyzing Switch Interface Status and Statistics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371600"/>
          </a:xfrm>
        </p:spPr>
        <p:txBody>
          <a:bodyPr/>
          <a:lstStyle/>
          <a:p>
            <a:r>
              <a:rPr lang="en-US" dirty="0"/>
              <a:t>Configuring </a:t>
            </a:r>
            <a:r>
              <a:rPr lang="en-US" b="1" dirty="0"/>
              <a:t>speed</a:t>
            </a:r>
            <a:r>
              <a:rPr lang="en-US" dirty="0"/>
              <a:t>, </a:t>
            </a:r>
            <a:r>
              <a:rPr lang="en-US" b="1" dirty="0"/>
              <a:t>duplex</a:t>
            </a:r>
            <a:r>
              <a:rPr lang="en-US" dirty="0"/>
              <a:t>, and </a:t>
            </a:r>
            <a:r>
              <a:rPr lang="en-US" b="1" dirty="0"/>
              <a:t>description</a:t>
            </a:r>
            <a:r>
              <a:rPr lang="en-US" dirty="0"/>
              <a:t> on Switch Emma</a:t>
            </a:r>
          </a:p>
        </p:txBody>
      </p:sp>
      <p:sp>
        <p:nvSpPr>
          <p:cNvPr id="4" name="Rectangle 3"/>
          <p:cNvSpPr/>
          <p:nvPr/>
        </p:nvSpPr>
        <p:spPr>
          <a:xfrm>
            <a:off x="630382" y="2667000"/>
            <a:ext cx="729441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Emma#</a:t>
            </a:r>
            <a:r>
              <a:rPr lang="en-US" b="1" dirty="0"/>
              <a:t>configure terminal</a:t>
            </a:r>
            <a:endParaRPr lang="en-US" dirty="0"/>
          </a:p>
          <a:p>
            <a:r>
              <a:rPr lang="en-US" dirty="0"/>
              <a:t>Enter configuration commands, one per line.  End with CNTL/Z.</a:t>
            </a:r>
          </a:p>
          <a:p>
            <a:r>
              <a:rPr lang="en-US" dirty="0"/>
              <a:t>Emma(config)#</a:t>
            </a:r>
            <a:r>
              <a:rPr lang="en-US" b="1" dirty="0"/>
              <a:t>interface FastEthernet 0/1</a:t>
            </a:r>
            <a:endParaRPr lang="en-US" dirty="0"/>
          </a:p>
          <a:p>
            <a:r>
              <a:rPr lang="en-US" dirty="0"/>
              <a:t>Emma(config-if)#</a:t>
            </a:r>
            <a:r>
              <a:rPr lang="en-US" b="1" dirty="0"/>
              <a:t>duplex full</a:t>
            </a:r>
            <a:endParaRPr lang="en-US" dirty="0"/>
          </a:p>
          <a:p>
            <a:r>
              <a:rPr lang="en-US" dirty="0"/>
              <a:t>Emma(config-if)#</a:t>
            </a:r>
            <a:r>
              <a:rPr lang="en-US" b="1" dirty="0"/>
              <a:t>speed 100</a:t>
            </a:r>
            <a:endParaRPr lang="en-US" dirty="0"/>
          </a:p>
          <a:p>
            <a:r>
              <a:rPr lang="en-US" dirty="0"/>
              <a:t>Emma(config-if)#</a:t>
            </a:r>
            <a:r>
              <a:rPr lang="en-US" b="1" dirty="0"/>
              <a:t>description Server1 connects here</a:t>
            </a:r>
            <a:endParaRPr lang="en-US" dirty="0"/>
          </a:p>
          <a:p>
            <a:r>
              <a:rPr lang="en-US" dirty="0"/>
              <a:t>Emma(config-if)#</a:t>
            </a:r>
            <a:r>
              <a:rPr lang="en-US" b="1" dirty="0"/>
              <a:t>exit</a:t>
            </a:r>
            <a:endParaRPr lang="en-US" dirty="0"/>
          </a:p>
          <a:p>
            <a:r>
              <a:rPr lang="en-US" dirty="0"/>
              <a:t>Emma(config)#</a:t>
            </a:r>
            <a:r>
              <a:rPr lang="en-US" b="1" dirty="0"/>
              <a:t>interface range FastEthernet 0/11 - 20</a:t>
            </a:r>
            <a:endParaRPr lang="en-US" dirty="0"/>
          </a:p>
          <a:p>
            <a:r>
              <a:rPr lang="en-US" dirty="0"/>
              <a:t>Emma(config-if-range)#</a:t>
            </a:r>
            <a:r>
              <a:rPr lang="en-US" b="1" dirty="0"/>
              <a:t>description end-users connect_here</a:t>
            </a:r>
            <a:endParaRPr lang="en-US" dirty="0"/>
          </a:p>
          <a:p>
            <a:r>
              <a:rPr lang="en-US" dirty="0"/>
              <a:t>Emma(config-if-range)#</a:t>
            </a:r>
            <a:r>
              <a:rPr lang="en-US" b="1" dirty="0"/>
              <a:t>^Z</a:t>
            </a:r>
            <a:endParaRPr lang="en-US" dirty="0"/>
          </a:p>
          <a:p>
            <a:r>
              <a:rPr lang="en-US" dirty="0"/>
              <a:t>Emma#</a:t>
            </a:r>
          </a:p>
        </p:txBody>
      </p:sp>
    </p:spTree>
    <p:extLst>
      <p:ext uri="{BB962C8B-B14F-4D97-AF65-F5344CB8AC3E}">
        <p14:creationId xmlns:p14="http://schemas.microsoft.com/office/powerpoint/2010/main" val="3015866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How IOS Expands the Subcommands Typed After </a:t>
            </a:r>
            <a:r>
              <a:rPr lang="en-US" b="1" dirty="0"/>
              <a:t>interface range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000" dirty="0"/>
              <a:t>Emma# </a:t>
            </a:r>
            <a:r>
              <a:rPr lang="en-US" sz="2000" b="1" dirty="0"/>
              <a:t>show running-config</a:t>
            </a:r>
            <a:endParaRPr lang="en-AU" sz="2000" dirty="0"/>
          </a:p>
          <a:p>
            <a:pPr marL="109728" indent="0">
              <a:buNone/>
            </a:pPr>
            <a:r>
              <a:rPr lang="en-US" sz="2000" dirty="0"/>
              <a:t>! Lines omitted for brevity</a:t>
            </a:r>
          </a:p>
          <a:p>
            <a:pPr marL="109728" indent="0">
              <a:buNone/>
            </a:pPr>
            <a:r>
              <a:rPr lang="en-US" sz="2000" dirty="0"/>
              <a:t>!</a:t>
            </a:r>
            <a:endParaRPr lang="en-AU" sz="2000" dirty="0"/>
          </a:p>
          <a:p>
            <a:pPr marL="109728" indent="0">
              <a:buNone/>
            </a:pPr>
            <a:r>
              <a:rPr lang="en-US" sz="2000" dirty="0"/>
              <a:t>interface </a:t>
            </a:r>
            <a:r>
              <a:rPr lang="en-US" sz="2000" dirty="0">
                <a:solidFill>
                  <a:srgbClr val="FF0000"/>
                </a:solidFill>
              </a:rPr>
              <a:t>FastEthernet0/11</a:t>
            </a:r>
            <a:endParaRPr lang="en-AU" sz="2000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en-US" sz="2000" dirty="0"/>
              <a:t> </a:t>
            </a:r>
            <a:r>
              <a:rPr lang="en-US" sz="2000" dirty="0">
                <a:solidFill>
                  <a:srgbClr val="FF0000"/>
                </a:solidFill>
              </a:rPr>
              <a:t>description end-users connect here</a:t>
            </a:r>
            <a:endParaRPr lang="en-AU" sz="2000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en-US" sz="2000" dirty="0"/>
              <a:t>!</a:t>
            </a:r>
            <a:endParaRPr lang="en-AU" sz="2000" dirty="0"/>
          </a:p>
          <a:p>
            <a:pPr marL="109728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interface FastEthernet0/12</a:t>
            </a:r>
            <a:endParaRPr lang="en-AU" sz="2000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 description end-users connect here</a:t>
            </a:r>
            <a:endParaRPr lang="en-AU" sz="2000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en-AU" sz="2000" dirty="0"/>
              <a:t>!</a:t>
            </a:r>
          </a:p>
          <a:p>
            <a:pPr marL="109728" indent="0">
              <a:buNone/>
            </a:pPr>
            <a:r>
              <a:rPr lang="en-US" sz="2000" dirty="0"/>
              <a:t>! Lines omitted for brevity</a:t>
            </a:r>
            <a:endParaRPr lang="en-AU" sz="2000" dirty="0"/>
          </a:p>
          <a:p>
            <a:pPr marL="109728" indent="0">
              <a:buNone/>
            </a:pP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3009837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Administratively Disabling an Interface with </a:t>
            </a:r>
            <a:r>
              <a:rPr lang="en-US" b="1" dirty="0"/>
              <a:t>shutdown</a:t>
            </a:r>
            <a:endParaRPr lang="en-AU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061969D-6F8F-429F-93E4-F6149F80EA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620" y="2438400"/>
            <a:ext cx="7969951" cy="2320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168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90600"/>
            <a:ext cx="8920018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Different Status Information about Shutdown in Two Different Show Commands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563368"/>
            <a:ext cx="8458200" cy="432511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000" dirty="0"/>
              <a:t>SW1# </a:t>
            </a:r>
            <a:r>
              <a:rPr lang="en-US" sz="2000" b="1" dirty="0"/>
              <a:t>show interfaces f0/1 status</a:t>
            </a:r>
            <a:endParaRPr lang="en-AU" sz="2000" dirty="0"/>
          </a:p>
          <a:p>
            <a:pPr marL="109728" indent="0">
              <a:buNone/>
            </a:pPr>
            <a:r>
              <a:rPr lang="en-US" sz="2000" dirty="0"/>
              <a:t> </a:t>
            </a:r>
            <a:endParaRPr lang="en-AU" sz="2000" dirty="0"/>
          </a:p>
          <a:p>
            <a:pPr marL="109728" indent="0">
              <a:buNone/>
            </a:pPr>
            <a:r>
              <a:rPr lang="en-US" sz="2000" dirty="0"/>
              <a:t>Port      Name               Status       Vlan       Duplex  Speed  Type</a:t>
            </a:r>
            <a:endParaRPr lang="en-AU" sz="2000" dirty="0"/>
          </a:p>
          <a:p>
            <a:pPr marL="109728" indent="0">
              <a:buNone/>
            </a:pPr>
            <a:r>
              <a:rPr lang="en-US" sz="2000" dirty="0"/>
              <a:t>Fa0/1                              disabled     1          auto            10/100BaseTX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3052628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838200"/>
            <a:ext cx="87630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Removing Configuration with the </a:t>
            </a:r>
            <a:r>
              <a:rPr lang="en-US" b="1" dirty="0"/>
              <a:t>no</a:t>
            </a:r>
            <a:r>
              <a:rPr lang="en-US" dirty="0"/>
              <a:t> Command – Initial Configuration</a:t>
            </a:r>
            <a:endParaRPr lang="en-AU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A7B97DE-859C-4D0A-A419-86A94AD204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799" y="2139869"/>
            <a:ext cx="6547477" cy="4413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691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" y="838200"/>
            <a:ext cx="87630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Removing Configuration with the </a:t>
            </a:r>
            <a:r>
              <a:rPr lang="en-US" b="1" dirty="0"/>
              <a:t>no</a:t>
            </a:r>
            <a:r>
              <a:rPr lang="en-US" dirty="0"/>
              <a:t> Command – After </a:t>
            </a:r>
            <a:r>
              <a:rPr lang="en-US" b="1" dirty="0"/>
              <a:t>no</a:t>
            </a:r>
            <a:r>
              <a:rPr lang="en-US" dirty="0"/>
              <a:t> Command</a:t>
            </a:r>
            <a:endParaRPr lang="en-AU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1F26F85-980B-48B3-9E55-7C094DFAAD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133600"/>
            <a:ext cx="6113602" cy="209168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839CB3C-7636-4518-B913-C4DB6D7F9E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" y="4114800"/>
            <a:ext cx="3886200" cy="2022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119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IEEE Autonegotiation Results with Both Nodes Working Correctly</a:t>
            </a:r>
            <a:endParaRPr lang="en-AU" dirty="0"/>
          </a:p>
        </p:txBody>
      </p:sp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667000"/>
            <a:ext cx="7300227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88861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12541</TotalTime>
  <Words>258</Words>
  <Application>Microsoft Office PowerPoint</Application>
  <PresentationFormat>On-screen Show (4:3)</PresentationFormat>
  <Paragraphs>47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Calibri</vt:lpstr>
      <vt:lpstr>Georgia</vt:lpstr>
      <vt:lpstr>Trebuchet MS</vt:lpstr>
      <vt:lpstr>Wingdings 2</vt:lpstr>
      <vt:lpstr>Urban</vt:lpstr>
      <vt:lpstr>CCNA 200-301, Volume I</vt:lpstr>
      <vt:lpstr>Objectives</vt:lpstr>
      <vt:lpstr>Configuring speed, duplex, and description on Switch Emma</vt:lpstr>
      <vt:lpstr>How IOS Expands the Subcommands Typed After interface range</vt:lpstr>
      <vt:lpstr>Administratively Disabling an Interface with shutdown</vt:lpstr>
      <vt:lpstr>The Different Status Information about Shutdown in Two Different Show Commands</vt:lpstr>
      <vt:lpstr>Removing Configuration with the no Command – Initial Configuration</vt:lpstr>
      <vt:lpstr>Removing Configuration with the no Command – After no Command</vt:lpstr>
      <vt:lpstr>IEEE Autonegotiation Results with Both Nodes Working Correctly</vt:lpstr>
      <vt:lpstr>IEEE Autonegotiation Results with Autonegotiation Disabled on One Side</vt:lpstr>
      <vt:lpstr>IEEE Autonegotiation with a LAN Hub</vt:lpstr>
      <vt:lpstr>LAN Switch Interface Status Codes </vt:lpstr>
      <vt:lpstr>Displaying Speed and Duplex Settings on Switch Interfaces </vt:lpstr>
      <vt:lpstr>Displaying Speed and Duplex Settings on Switch Interfaces (Continued) </vt:lpstr>
      <vt:lpstr>Conditions to Create a Duplex Mismatch Between SW1 and SW2</vt:lpstr>
      <vt:lpstr>Confirming Duplex Mismatch</vt:lpstr>
      <vt:lpstr>Interface Counters for Layer 1 Problems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CCENT/CCNA ICND 1</dc:title>
  <dc:creator>Tony</dc:creator>
  <cp:lastModifiedBy>Jennifer Frew</cp:lastModifiedBy>
  <cp:revision>227</cp:revision>
  <dcterms:created xsi:type="dcterms:W3CDTF">2012-02-18T21:40:25Z</dcterms:created>
  <dcterms:modified xsi:type="dcterms:W3CDTF">2019-09-19T20:46:42Z</dcterms:modified>
</cp:coreProperties>
</file>