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3" r:id="rId16"/>
    <p:sldId id="287" r:id="rId17"/>
    <p:sldId id="275" r:id="rId18"/>
    <p:sldId id="276" r:id="rId19"/>
    <p:sldId id="277" r:id="rId20"/>
    <p:sldId id="279" r:id="rId21"/>
    <p:sldId id="282" r:id="rId22"/>
    <p:sldId id="283" r:id="rId23"/>
    <p:sldId id="284" r:id="rId24"/>
    <p:sldId id="285" r:id="rId25"/>
    <p:sldId id="288" r:id="rId26"/>
    <p:sldId id="289" r:id="rId27"/>
    <p:sldId id="290" r:id="rId28"/>
    <p:sldId id="291" r:id="rId29"/>
    <p:sldId id="294" r:id="rId30"/>
    <p:sldId id="292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73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5048-3B0F-4228-8D12-7935B62AE560}" type="datetimeFigureOut">
              <a:rPr lang="en-US" smtClean="0"/>
              <a:t>9/20/2019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064F4-45FB-4F6A-AD48-1BF3DB419E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4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4F4-45FB-4F6A-AD48-1BF3DB419E8C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4F4-45FB-4F6A-AD48-1BF3DB419E8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7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64F4-45FB-4F6A-AD48-1BF3DB419E8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7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064F4-45FB-4F6A-AD48-1BF3DB419E8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2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t>9/20/2019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998CCF-2238-49BC-9B6D-DD035147864F}" type="datetimeFigureOut">
              <a:rPr lang="en-US" smtClean="0"/>
              <a:t>9/20/2019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D998CCF-2238-49BC-9B6D-DD035147864F}" type="datetimeFigureOut">
              <a:rPr lang="en-US" smtClean="0"/>
              <a:t>9/20/2019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9/20/2019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CCF-2238-49BC-9B6D-DD035147864F}" type="datetimeFigureOut">
              <a:rPr lang="en-US" smtClean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D998CCF-2238-49BC-9B6D-DD035147864F}" type="datetimeFigureOut">
              <a:rPr lang="en-US" smtClean="0"/>
              <a:t>9/20/2019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95625B5-4382-4363-943F-EACF1C98F2D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CCNA 200-301, Volume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8</a:t>
            </a:r>
          </a:p>
          <a:p>
            <a:r>
              <a:rPr lang="en-US" b="1" dirty="0"/>
              <a:t>Implementing Ethernet Virtual LANs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Routing Between Two VLANs on Two Physical Interfaces</a:t>
            </a:r>
          </a:p>
        </p:txBody>
      </p:sp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28" y="2819400"/>
            <a:ext cx="769725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80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with One Switch and Three VLANs</a:t>
            </a:r>
          </a:p>
        </p:txBody>
      </p:sp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8578930" cy="305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28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Configuring VLANs and Assigning VLANs to Interfaces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2846E0-27DD-4F18-B8CD-557B535DC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81200"/>
            <a:ext cx="5073140" cy="444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68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457200"/>
            <a:ext cx="8458200" cy="1524000"/>
          </a:xfrm>
        </p:spPr>
        <p:txBody>
          <a:bodyPr>
            <a:normAutofit/>
          </a:bodyPr>
          <a:lstStyle/>
          <a:p>
            <a:r>
              <a:rPr lang="en-US" dirty="0"/>
              <a:t>Configuring VLANs and Assigning VLANs to Interfaces (Continued)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18C9AA-028E-4908-92CF-537E87A4E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981200"/>
            <a:ext cx="5344329" cy="475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63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067800" cy="1524000"/>
          </a:xfrm>
        </p:spPr>
        <p:txBody>
          <a:bodyPr>
            <a:normAutofit/>
          </a:bodyPr>
          <a:lstStyle/>
          <a:p>
            <a:r>
              <a:rPr lang="en-US" dirty="0"/>
              <a:t>Configuring VLANs and Assigning VLANs to Interfaces (Continued)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32F0A-D1CD-4EA4-906E-8AD5A2F47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209800"/>
            <a:ext cx="4430945" cy="45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41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59475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Shorter VLAN Configuration Example (VLAN 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A97C7-1824-4F89-9F6A-6A943EF67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113" y="2209800"/>
            <a:ext cx="5793774" cy="43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17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59475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Trunking Administrative Mode Options with the </a:t>
            </a:r>
            <a:r>
              <a:rPr lang="en-US" b="1" dirty="0"/>
              <a:t>switchport mode </a:t>
            </a:r>
            <a:r>
              <a:rPr lang="en-US" dirty="0"/>
              <a:t>Command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C21FF4-2F7F-4372-B69C-08D84DEB1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91" y="2340298"/>
            <a:ext cx="7681218" cy="21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06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with Two Switches and Three VLANs</a:t>
            </a:r>
          </a:p>
        </p:txBody>
      </p:sp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35" y="2362199"/>
            <a:ext cx="6629400" cy="406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664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 (Default) State: Not Trunking Between SW1 and SW2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A9A54-C570-419D-A547-7A9CF7CCF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13639"/>
            <a:ext cx="6172200" cy="43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2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 (Default) State: Not Trunking Between SW1 and SW2 (Continued)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951E9-7A5C-4AB8-9252-DB48AF657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14600"/>
            <a:ext cx="6301434" cy="3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8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Virtual LAN Concepts</a:t>
            </a:r>
          </a:p>
          <a:p>
            <a:r>
              <a:rPr lang="en-US" dirty="0"/>
              <a:t>VLAN and VLAN Trunking Configuration and Verification</a:t>
            </a:r>
          </a:p>
          <a:p>
            <a:r>
              <a:rPr lang="en-US" dirty="0"/>
              <a:t>Troubleshooting VLANs and VLAN Trunk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SW1 Changes from Dynamic Auto to Dynamic Desirable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2D393-1686-410A-AC94-DA420BF3D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12" y="2209800"/>
            <a:ext cx="5752249" cy="1752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498BBF-DE57-4ECE-B366-DAC678360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12" y="3657600"/>
            <a:ext cx="532716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60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4582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Trunking Operational Mode Based on the Configured Administrative Modes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FDDC7E-71B6-452B-92EA-B0CEB6A4A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70" y="2895600"/>
            <a:ext cx="8523860" cy="260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40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Before IP Telephony: PC and Phone, One Cable Each, Connect to Two Different Devices</a:t>
            </a:r>
            <a:endParaRPr lang="en-AU" dirty="0"/>
          </a:p>
        </p:txBody>
      </p:sp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8377501" cy="248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449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71" y="712887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Cabling with an IP Phone, a Single Cable, and an Integrated Switch</a:t>
            </a:r>
          </a:p>
        </p:txBody>
      </p:sp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" y="2895600"/>
            <a:ext cx="792981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871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A LAN Design, with Data in VLAN 10 and Phones in VLAN 11</a:t>
            </a:r>
          </a:p>
        </p:txBody>
      </p:sp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7574842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912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Configuring the Voice and Data VLAN on a Ports Connected to Phones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163C38-1F2A-4BF9-9C5D-321DFDE7D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14600"/>
            <a:ext cx="6837243" cy="305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45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Verifying the Data VLAN (Access VLAN) and Voice VLAN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0D58F1-9E96-4543-80E8-0F07AA1FF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0"/>
            <a:ext cx="6585248" cy="408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06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Allowed VLAN List and the List of Active VLANs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0DABA-F257-4CF4-B429-524B82424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34" y="2286000"/>
            <a:ext cx="7333104" cy="392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64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544C4-4725-4D62-BDEB-CC05EAA5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Enabling and Disabling VLANs on a Switch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5CF99-669B-41F1-BD75-12F37D9F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0"/>
            <a:ext cx="5958726" cy="290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87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544C4-4725-4D62-BDEB-CC05EAA5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Enabling and Disabling VLANs on a Switch (Continued)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77226-AAFD-4059-8A79-DEAEAC049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09800"/>
            <a:ext cx="5870963" cy="392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2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Two Broadcast Domains with Two Physical Switches and No VLANs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7944029" cy="107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641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5376C-6D90-4495-91D4-2AD568CE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Trunking State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3D9F0A-285A-4860-B518-69C7EE75C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90800"/>
            <a:ext cx="8229600" cy="24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18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CBD8-D1E3-407E-BB60-73DD80A1E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Mismatched Trunking Operational States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BEEA7D-8E1D-47B6-B57A-F60445F9C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0"/>
            <a:ext cx="81819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9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Two Broadcast Domains Using One Switch and VLANs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5043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644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Multiswitch VLAN Without VLAN Trunking 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771374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75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Multiswitch VLAN with Trunking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93" y="2590800"/>
            <a:ext cx="796813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50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VLAN Trunking Between Two Switches 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810266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1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802.1Q Trunking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869289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56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Layer 2 Switch Does Not Route Between the VLANs</a:t>
            </a:r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32094"/>
            <a:ext cx="7978008" cy="115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246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12461</TotalTime>
  <Words>288</Words>
  <Application>Microsoft Office PowerPoint</Application>
  <PresentationFormat>On-screen Show (4:3)</PresentationFormat>
  <Paragraphs>40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Georgia</vt:lpstr>
      <vt:lpstr>Trebuchet MS</vt:lpstr>
      <vt:lpstr>Wingdings 2</vt:lpstr>
      <vt:lpstr>Urban</vt:lpstr>
      <vt:lpstr>CCNA 200-301, Volume I</vt:lpstr>
      <vt:lpstr>Objectives</vt:lpstr>
      <vt:lpstr>Creating Two Broadcast Domains with Two Physical Switches and No VLANs</vt:lpstr>
      <vt:lpstr>Creating Two Broadcast Domains Using One Switch and VLANs</vt:lpstr>
      <vt:lpstr>Multiswitch VLAN Without VLAN Trunking </vt:lpstr>
      <vt:lpstr>Multiswitch VLAN with Trunking</vt:lpstr>
      <vt:lpstr>VLAN Trunking Between Two Switches </vt:lpstr>
      <vt:lpstr>802.1Q Trunking</vt:lpstr>
      <vt:lpstr>Layer 2 Switch Does Not Route Between the VLANs</vt:lpstr>
      <vt:lpstr>Routing Between Two VLANs on Two Physical Interfaces</vt:lpstr>
      <vt:lpstr>Network with One Switch and Three VLANs</vt:lpstr>
      <vt:lpstr>Configuring VLANs and Assigning VLANs to Interfaces </vt:lpstr>
      <vt:lpstr>Configuring VLANs and Assigning VLANs to Interfaces (Continued)</vt:lpstr>
      <vt:lpstr>Configuring VLANs and Assigning VLANs to Interfaces (Continued)</vt:lpstr>
      <vt:lpstr>Shorter VLAN Configuration Example (VLAN 3)</vt:lpstr>
      <vt:lpstr>Trunking Administrative Mode Options with the switchport mode Command</vt:lpstr>
      <vt:lpstr>Network with Two Switches and Three VLANs</vt:lpstr>
      <vt:lpstr>Initial (Default) State: Not Trunking Between SW1 and SW2</vt:lpstr>
      <vt:lpstr>Initial (Default) State: Not Trunking Between SW1 and SW2 (Continued)</vt:lpstr>
      <vt:lpstr>SW1 Changes from Dynamic Auto to Dynamic Desirable</vt:lpstr>
      <vt:lpstr>Expected Trunking Operational Mode Based on the Configured Administrative Modes</vt:lpstr>
      <vt:lpstr>Before IP Telephony: PC and Phone, One Cable Each, Connect to Two Different Devices</vt:lpstr>
      <vt:lpstr>Cabling with an IP Phone, a Single Cable, and an Integrated Switch</vt:lpstr>
      <vt:lpstr>A LAN Design, with Data in VLAN 10 and Phones in VLAN 11</vt:lpstr>
      <vt:lpstr>Configuring the Voice and Data VLAN on a Ports Connected to Phones</vt:lpstr>
      <vt:lpstr>Verifying the Data VLAN (Access VLAN) and Voice VLAN</vt:lpstr>
      <vt:lpstr>Allowed VLAN List and the List of Active VLANs</vt:lpstr>
      <vt:lpstr>Enabling and Disabling VLANs on a Switch </vt:lpstr>
      <vt:lpstr>Enabling and Disabling VLANs on a Switch (Continued) </vt:lpstr>
      <vt:lpstr>Operational Trunking State</vt:lpstr>
      <vt:lpstr>Mismatched Trunking Operational States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CCENT/CCNA ICND 1</dc:title>
  <dc:creator>Tony</dc:creator>
  <cp:lastModifiedBy>Jennifer Frew</cp:lastModifiedBy>
  <cp:revision>231</cp:revision>
  <dcterms:created xsi:type="dcterms:W3CDTF">2012-02-18T21:40:25Z</dcterms:created>
  <dcterms:modified xsi:type="dcterms:W3CDTF">2019-09-20T18:17:37Z</dcterms:modified>
</cp:coreProperties>
</file>