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07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9</a:t>
            </a:r>
          </a:p>
          <a:p>
            <a:r>
              <a:rPr lang="en-US" dirty="0"/>
              <a:t>Spanning Tree Protocol Concepts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a Human Might Calculate STP/RSTP Cost from SW3 to the Root (SW1)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96A3A0-3ED4-4FCD-8756-8DADA233C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406" y="2461881"/>
            <a:ext cx="6453188" cy="364493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STP/RSTP Actually Calculates the Cost from SW3 to the Root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44382" y="2451100"/>
          <a:ext cx="5055235" cy="1955800"/>
        </p:xfrm>
        <a:graphic>
          <a:graphicData uri="http://schemas.openxmlformats.org/drawingml/2006/table">
            <a:tbl>
              <a:tblPr/>
              <a:tblGrid>
                <a:gridCol w="5055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580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8B4AC4B-B48E-4443-8CC9-238089378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82" y="2606211"/>
            <a:ext cx="8464318" cy="363762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Each Interface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4177" y="2514600"/>
            <a:ext cx="8975645" cy="303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Default Port Costs According to IEEE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F9B626-E37B-4273-9FED-B9C1468C7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08" y="2514600"/>
            <a:ext cx="8898783" cy="292972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STP Timers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5904" y="2438400"/>
            <a:ext cx="8392192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Initial STP State Before SW1-SW3 Link Fails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2017EB-7C10-4DEF-A9D6-819A77CED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703294"/>
            <a:ext cx="6557963" cy="460370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SW3 Making G0/2 Become an Alternate Port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9"/>
          <a:stretch/>
        </p:blipFill>
        <p:spPr bwMode="auto">
          <a:xfrm>
            <a:off x="838200" y="2667000"/>
            <a:ext cx="7010400" cy="331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Convergence Events with SW3 G0/1 Failure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13217D-09AC-4F84-9FF6-1EC3DA9FF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2286000"/>
            <a:ext cx="7391400" cy="406717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RSTP Backup Port Example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34F2F8-FFAD-4E2B-80DB-0D35528B9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33650"/>
            <a:ext cx="6934200" cy="360190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RSTP Link Types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06146" y="2667000"/>
            <a:ext cx="5331707" cy="380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STP and RSTP Basics</a:t>
            </a:r>
          </a:p>
          <a:p>
            <a:r>
              <a:rPr lang="en-US" dirty="0"/>
              <a:t>Details Specific to STP (and Not RSTP)</a:t>
            </a:r>
          </a:p>
          <a:p>
            <a:r>
              <a:rPr lang="en-US" dirty="0"/>
              <a:t>Rapid STP Concepts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Two-Segment EtherChannels Between Switches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14CDDC-324D-4F4F-A8E5-563AE09B6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90800"/>
            <a:ext cx="7448550" cy="3381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Broadcast Storm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2892" y="2209800"/>
            <a:ext cx="701821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Classes of Problems Caused by Not Using STP in Redundant LANs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7200" y="2685247"/>
            <a:ext cx="8429208" cy="255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STP/RSTP Blocks a Port to Break the Loop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4B7CB9-7742-4A4F-8034-C609065FD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60176"/>
            <a:ext cx="8067675" cy="46386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STP/RSTP: Reasons for Forwarding or Blocking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6168" y="2667000"/>
            <a:ext cx="8330632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Fields in the STP Hello BPDU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8682" y="2682240"/>
          <a:ext cx="4826635" cy="1493520"/>
        </p:xfrm>
        <a:graphic>
          <a:graphicData uri="http://schemas.openxmlformats.org/drawingml/2006/table">
            <a:tbl>
              <a:tblPr/>
              <a:tblGrid>
                <a:gridCol w="4826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9352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B139881-EBAA-49AC-A880-53413E336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1" y="2722581"/>
            <a:ext cx="8448675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Beginnings of the Root Election Process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22830" y="2332037"/>
          <a:ext cx="4498340" cy="2193925"/>
        </p:xfrm>
        <a:graphic>
          <a:graphicData uri="http://schemas.openxmlformats.org/drawingml/2006/table">
            <a:tbl>
              <a:tblPr/>
              <a:tblGrid>
                <a:gridCol w="4498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3925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9271" y="2438400"/>
            <a:ext cx="7848600" cy="3514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SW1 Wins the Election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6543" y="2286000"/>
            <a:ext cx="863743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2574</TotalTime>
  <Words>153</Words>
  <Application>Microsoft Office PowerPoint</Application>
  <PresentationFormat>On-screen Show (4:3)</PresentationFormat>
  <Paragraphs>26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Broadcast Storm</vt:lpstr>
      <vt:lpstr>Three Classes of Problems Caused by Not Using STP in Redundant LANs</vt:lpstr>
      <vt:lpstr>STP/RSTP Blocks a Port to Break the Loop</vt:lpstr>
      <vt:lpstr>STP/RSTP: Reasons for Forwarding or Blocking </vt:lpstr>
      <vt:lpstr>Fields in the STP Hello BPDU </vt:lpstr>
      <vt:lpstr>Beginnings of the Root Election Process</vt:lpstr>
      <vt:lpstr>SW1 Wins the Election</vt:lpstr>
      <vt:lpstr>How a Human Might Calculate STP/RSTP Cost from SW3 to the Root (SW1)</vt:lpstr>
      <vt:lpstr>How STP/RSTP Actually Calculates the Cost from SW3 to the Root</vt:lpstr>
      <vt:lpstr>State of Each Interface</vt:lpstr>
      <vt:lpstr>Default Port Costs According to IEEE </vt:lpstr>
      <vt:lpstr>STP Timers</vt:lpstr>
      <vt:lpstr>Initial STP State Before SW1-SW3 Link Fails</vt:lpstr>
      <vt:lpstr>Example of SW3 Making G0/2 Become an Alternate Port</vt:lpstr>
      <vt:lpstr>Convergence Events with SW3 G0/1 Failure</vt:lpstr>
      <vt:lpstr>RSTP Backup Port Example</vt:lpstr>
      <vt:lpstr>RSTP Link Types</vt:lpstr>
      <vt:lpstr>Two-Segment EtherChannels Between Switches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86</cp:revision>
  <dcterms:created xsi:type="dcterms:W3CDTF">2012-02-18T21:40:25Z</dcterms:created>
  <dcterms:modified xsi:type="dcterms:W3CDTF">2019-09-20T18:23:04Z</dcterms:modified>
</cp:coreProperties>
</file>