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24"/>
  </p:notesMasterIdLst>
  <p:sldIdLst>
    <p:sldId id="256" r:id="rId2"/>
    <p:sldId id="257" r:id="rId3"/>
    <p:sldId id="298" r:id="rId4"/>
    <p:sldId id="299" r:id="rId5"/>
    <p:sldId id="300" r:id="rId6"/>
    <p:sldId id="303" r:id="rId7"/>
    <p:sldId id="305" r:id="rId8"/>
    <p:sldId id="306" r:id="rId9"/>
    <p:sldId id="307" r:id="rId10"/>
    <p:sldId id="309" r:id="rId11"/>
    <p:sldId id="310" r:id="rId12"/>
    <p:sldId id="312" r:id="rId13"/>
    <p:sldId id="313" r:id="rId14"/>
    <p:sldId id="315" r:id="rId15"/>
    <p:sldId id="316" r:id="rId16"/>
    <p:sldId id="317" r:id="rId17"/>
    <p:sldId id="319" r:id="rId18"/>
    <p:sldId id="320" r:id="rId19"/>
    <p:sldId id="322" r:id="rId20"/>
    <p:sldId id="323" r:id="rId21"/>
    <p:sldId id="324" r:id="rId22"/>
    <p:sldId id="32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ean Wilkins" initials="SW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76C137-9B04-4A0F-A151-21B7FF8D1291}" v="41" dt="2019-11-13T20:03:55.6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4" autoAdjust="0"/>
    <p:restoredTop sz="79335" autoAdjust="0"/>
  </p:normalViewPr>
  <p:slideViewPr>
    <p:cSldViewPr>
      <p:cViewPr varScale="1">
        <p:scale>
          <a:sx n="66" d="100"/>
          <a:sy n="66" d="100"/>
        </p:scale>
        <p:origin x="1891" y="3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Relationship Id="rId30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aithe Wempen" userId="a5b80fda8aef011f" providerId="LiveId" clId="{2776C137-9B04-4A0F-A151-21B7FF8D1291}"/>
    <pc:docChg chg="modSld">
      <pc:chgData name="Faithe Wempen" userId="a5b80fda8aef011f" providerId="LiveId" clId="{2776C137-9B04-4A0F-A151-21B7FF8D1291}" dt="2019-11-13T20:08:44.096" v="62" actId="20577"/>
      <pc:docMkLst>
        <pc:docMk/>
      </pc:docMkLst>
      <pc:sldChg chg="modSp mod">
        <pc:chgData name="Faithe Wempen" userId="a5b80fda8aef011f" providerId="LiveId" clId="{2776C137-9B04-4A0F-A151-21B7FF8D1291}" dt="2019-11-13T20:08:44.096" v="62" actId="20577"/>
        <pc:sldMkLst>
          <pc:docMk/>
          <pc:sldMk cId="974492578" sldId="257"/>
        </pc:sldMkLst>
        <pc:spChg chg="mod">
          <ac:chgData name="Faithe Wempen" userId="a5b80fda8aef011f" providerId="LiveId" clId="{2776C137-9B04-4A0F-A151-21B7FF8D1291}" dt="2019-11-13T20:08:44.096" v="62" actId="20577"/>
          <ac:spMkLst>
            <pc:docMk/>
            <pc:sldMk cId="974492578" sldId="257"/>
            <ac:spMk id="3" creationId="{00000000-0000-0000-0000-000000000000}"/>
          </ac:spMkLst>
        </pc:spChg>
      </pc:sldChg>
    </pc:docChg>
  </pc:docChgLst>
  <pc:docChgLst>
    <pc:chgData name="Faithe Wempen" userId="a5b80fda8aef011f" providerId="LiveId" clId="{EC002751-3202-4107-BC44-F611AD70E438}"/>
    <pc:docChg chg="undo custSel addSld delSld modSld">
      <pc:chgData name="Faithe Wempen" userId="a5b80fda8aef011f" providerId="LiveId" clId="{EC002751-3202-4107-BC44-F611AD70E438}" dt="2019-11-13T20:04:04.781" v="1809" actId="1076"/>
      <pc:docMkLst>
        <pc:docMk/>
      </pc:docMkLst>
      <pc:sldChg chg="addSp delSp modSp mod">
        <pc:chgData name="Faithe Wempen" userId="a5b80fda8aef011f" providerId="LiveId" clId="{EC002751-3202-4107-BC44-F611AD70E438}" dt="2019-11-13T19:35:33.939" v="73" actId="20577"/>
        <pc:sldMkLst>
          <pc:docMk/>
          <pc:sldMk cId="1348483088" sldId="256"/>
        </pc:sldMkLst>
        <pc:spChg chg="mod">
          <ac:chgData name="Faithe Wempen" userId="a5b80fda8aef011f" providerId="LiveId" clId="{EC002751-3202-4107-BC44-F611AD70E438}" dt="2019-11-13T19:34:55.659" v="35" actId="20577"/>
          <ac:spMkLst>
            <pc:docMk/>
            <pc:sldMk cId="1348483088" sldId="256"/>
            <ac:spMk id="2" creationId="{00000000-0000-0000-0000-000000000000}"/>
          </ac:spMkLst>
        </pc:spChg>
        <pc:spChg chg="mod">
          <ac:chgData name="Faithe Wempen" userId="a5b80fda8aef011f" providerId="LiveId" clId="{EC002751-3202-4107-BC44-F611AD70E438}" dt="2019-11-13T19:35:33.939" v="73" actId="20577"/>
          <ac:spMkLst>
            <pc:docMk/>
            <pc:sldMk cId="1348483088" sldId="256"/>
            <ac:spMk id="3" creationId="{00000000-0000-0000-0000-000000000000}"/>
          </ac:spMkLst>
        </pc:spChg>
        <pc:spChg chg="add del">
          <ac:chgData name="Faithe Wempen" userId="a5b80fda8aef011f" providerId="LiveId" clId="{EC002751-3202-4107-BC44-F611AD70E438}" dt="2019-11-13T19:34:03.307" v="1"/>
          <ac:spMkLst>
            <pc:docMk/>
            <pc:sldMk cId="1348483088" sldId="256"/>
            <ac:spMk id="4" creationId="{334A6C9C-DCAB-4949-88F1-F3865B37A30B}"/>
          </ac:spMkLst>
        </pc:spChg>
      </pc:sldChg>
      <pc:sldChg chg="modSp mod">
        <pc:chgData name="Faithe Wempen" userId="a5b80fda8aef011f" providerId="LiveId" clId="{EC002751-3202-4107-BC44-F611AD70E438}" dt="2019-11-13T19:36:23.901" v="170" actId="20577"/>
        <pc:sldMkLst>
          <pc:docMk/>
          <pc:sldMk cId="974492578" sldId="257"/>
        </pc:sldMkLst>
        <pc:spChg chg="mod">
          <ac:chgData name="Faithe Wempen" userId="a5b80fda8aef011f" providerId="LiveId" clId="{EC002751-3202-4107-BC44-F611AD70E438}" dt="2019-11-13T19:36:23.901" v="170" actId="20577"/>
          <ac:spMkLst>
            <pc:docMk/>
            <pc:sldMk cId="974492578" sldId="257"/>
            <ac:spMk id="3" creationId="{00000000-0000-0000-0000-000000000000}"/>
          </ac:spMkLst>
        </pc:spChg>
      </pc:sldChg>
      <pc:sldChg chg="addSp delSp modSp mod">
        <pc:chgData name="Faithe Wempen" userId="a5b80fda8aef011f" providerId="LiveId" clId="{EC002751-3202-4107-BC44-F611AD70E438}" dt="2019-11-13T19:38:39.981" v="257" actId="20577"/>
        <pc:sldMkLst>
          <pc:docMk/>
          <pc:sldMk cId="3668942479" sldId="299"/>
        </pc:sldMkLst>
        <pc:spChg chg="mod">
          <ac:chgData name="Faithe Wempen" userId="a5b80fda8aef011f" providerId="LiveId" clId="{EC002751-3202-4107-BC44-F611AD70E438}" dt="2019-11-13T19:38:39.981" v="257" actId="20577"/>
          <ac:spMkLst>
            <pc:docMk/>
            <pc:sldMk cId="3668942479" sldId="299"/>
            <ac:spMk id="2" creationId="{A2F40B4C-5598-4887-B7CE-CE965FDFEC9C}"/>
          </ac:spMkLst>
        </pc:spChg>
        <pc:spChg chg="del mod">
          <ac:chgData name="Faithe Wempen" userId="a5b80fda8aef011f" providerId="LiveId" clId="{EC002751-3202-4107-BC44-F611AD70E438}" dt="2019-11-13T19:38:19.093" v="173"/>
          <ac:spMkLst>
            <pc:docMk/>
            <pc:sldMk cId="3668942479" sldId="299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38:23.916" v="175" actId="1076"/>
          <ac:picMkLst>
            <pc:docMk/>
            <pc:sldMk cId="3668942479" sldId="299"/>
            <ac:picMk id="6" creationId="{626F979B-6B25-4175-94A2-32E48A7783B7}"/>
          </ac:picMkLst>
        </pc:picChg>
        <pc:picChg chg="del">
          <ac:chgData name="Faithe Wempen" userId="a5b80fda8aef011f" providerId="LiveId" clId="{EC002751-3202-4107-BC44-F611AD70E438}" dt="2019-11-13T19:38:16.080" v="172" actId="21"/>
          <ac:picMkLst>
            <pc:docMk/>
            <pc:sldMk cId="3668942479" sldId="299"/>
            <ac:picMk id="262146" creationId="{00000000-0000-0000-0000-000000000000}"/>
          </ac:picMkLst>
        </pc:picChg>
      </pc:sldChg>
      <pc:sldChg chg="addSp modSp add del mod">
        <pc:chgData name="Faithe Wempen" userId="a5b80fda8aef011f" providerId="LiveId" clId="{EC002751-3202-4107-BC44-F611AD70E438}" dt="2019-11-13T19:47:44.532" v="431" actId="1076"/>
        <pc:sldMkLst>
          <pc:docMk/>
          <pc:sldMk cId="3668942479" sldId="300"/>
        </pc:sldMkLst>
        <pc:spChg chg="mod">
          <ac:chgData name="Faithe Wempen" userId="a5b80fda8aef011f" providerId="LiveId" clId="{EC002751-3202-4107-BC44-F611AD70E438}" dt="2019-11-13T19:47:12.511" v="429" actId="20577"/>
          <ac:spMkLst>
            <pc:docMk/>
            <pc:sldMk cId="3668942479" sldId="300"/>
            <ac:spMk id="2" creationId="{72B9DF77-0803-4595-9580-104CDA9A82B3}"/>
          </ac:spMkLst>
        </pc:spChg>
        <pc:spChg chg="mod">
          <ac:chgData name="Faithe Wempen" userId="a5b80fda8aef011f" providerId="LiveId" clId="{EC002751-3202-4107-BC44-F611AD70E438}" dt="2019-11-13T19:39:17.021" v="263" actId="27636"/>
          <ac:spMkLst>
            <pc:docMk/>
            <pc:sldMk cId="3668942479" sldId="300"/>
            <ac:spMk id="10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47:44.532" v="431" actId="1076"/>
          <ac:picMkLst>
            <pc:docMk/>
            <pc:sldMk cId="3668942479" sldId="300"/>
            <ac:picMk id="5" creationId="{43F84753-D9DC-4651-BE64-77B098ECA5D7}"/>
          </ac:picMkLst>
        </pc:picChg>
      </pc:sldChg>
      <pc:sldChg chg="delSp modSp del mod">
        <pc:chgData name="Faithe Wempen" userId="a5b80fda8aef011f" providerId="LiveId" clId="{EC002751-3202-4107-BC44-F611AD70E438}" dt="2019-11-13T19:41:11.535" v="271" actId="47"/>
        <pc:sldMkLst>
          <pc:docMk/>
          <pc:sldMk cId="3668942479" sldId="301"/>
        </pc:sldMkLst>
        <pc:spChg chg="mod">
          <ac:chgData name="Faithe Wempen" userId="a5b80fda8aef011f" providerId="LiveId" clId="{EC002751-3202-4107-BC44-F611AD70E438}" dt="2019-11-13T19:40:52.767" v="266" actId="21"/>
          <ac:spMkLst>
            <pc:docMk/>
            <pc:sldMk cId="3668942479" sldId="301"/>
            <ac:spMk id="10" creationId="{00000000-0000-0000-0000-000000000000}"/>
          </ac:spMkLst>
        </pc:spChg>
        <pc:picChg chg="del">
          <ac:chgData name="Faithe Wempen" userId="a5b80fda8aef011f" providerId="LiveId" clId="{EC002751-3202-4107-BC44-F611AD70E438}" dt="2019-11-13T19:41:01.196" v="267" actId="21"/>
          <ac:picMkLst>
            <pc:docMk/>
            <pc:sldMk cId="3668942479" sldId="301"/>
            <ac:picMk id="263170" creationId="{00000000-0000-0000-0000-000000000000}"/>
          </ac:picMkLst>
        </pc:picChg>
      </pc:sldChg>
      <pc:sldChg chg="modSp del mod">
        <pc:chgData name="Faithe Wempen" userId="a5b80fda8aef011f" providerId="LiveId" clId="{EC002751-3202-4107-BC44-F611AD70E438}" dt="2019-11-13T19:43:15.543" v="274" actId="47"/>
        <pc:sldMkLst>
          <pc:docMk/>
          <pc:sldMk cId="3668942479" sldId="302"/>
        </pc:sldMkLst>
        <pc:spChg chg="mod">
          <ac:chgData name="Faithe Wempen" userId="a5b80fda8aef011f" providerId="LiveId" clId="{EC002751-3202-4107-BC44-F611AD70E438}" dt="2019-11-13T19:43:09.838" v="273" actId="21"/>
          <ac:spMkLst>
            <pc:docMk/>
            <pc:sldMk cId="3668942479" sldId="302"/>
            <ac:spMk id="5" creationId="{00000000-0000-0000-0000-000000000000}"/>
          </ac:spMkLst>
        </pc:spChg>
      </pc:sldChg>
      <pc:sldChg chg="modSp mod">
        <pc:chgData name="Faithe Wempen" userId="a5b80fda8aef011f" providerId="LiveId" clId="{EC002751-3202-4107-BC44-F611AD70E438}" dt="2019-11-13T19:46:53.623" v="374" actId="20577"/>
        <pc:sldMkLst>
          <pc:docMk/>
          <pc:sldMk cId="3668942479" sldId="303"/>
        </pc:sldMkLst>
        <pc:spChg chg="mod">
          <ac:chgData name="Faithe Wempen" userId="a5b80fda8aef011f" providerId="LiveId" clId="{EC002751-3202-4107-BC44-F611AD70E438}" dt="2019-11-13T19:46:53.623" v="374" actId="20577"/>
          <ac:spMkLst>
            <pc:docMk/>
            <pc:sldMk cId="3668942479" sldId="303"/>
            <ac:spMk id="2" creationId="{F7DF75D0-4B85-490A-A825-39B8BF8384C0}"/>
          </ac:spMkLst>
        </pc:spChg>
      </pc:sldChg>
      <pc:sldChg chg="del">
        <pc:chgData name="Faithe Wempen" userId="a5b80fda8aef011f" providerId="LiveId" clId="{EC002751-3202-4107-BC44-F611AD70E438}" dt="2019-11-13T19:44:40.298" v="275" actId="47"/>
        <pc:sldMkLst>
          <pc:docMk/>
          <pc:sldMk cId="3668942479" sldId="304"/>
        </pc:sldMkLst>
      </pc:sldChg>
      <pc:sldChg chg="addSp delSp modSp mod">
        <pc:chgData name="Faithe Wempen" userId="a5b80fda8aef011f" providerId="LiveId" clId="{EC002751-3202-4107-BC44-F611AD70E438}" dt="2019-11-13T19:46:38.148" v="345" actId="20577"/>
        <pc:sldMkLst>
          <pc:docMk/>
          <pc:sldMk cId="3668942479" sldId="305"/>
        </pc:sldMkLst>
        <pc:spChg chg="mod">
          <ac:chgData name="Faithe Wempen" userId="a5b80fda8aef011f" providerId="LiveId" clId="{EC002751-3202-4107-BC44-F611AD70E438}" dt="2019-11-13T19:46:38.148" v="345" actId="20577"/>
          <ac:spMkLst>
            <pc:docMk/>
            <pc:sldMk cId="3668942479" sldId="305"/>
            <ac:spMk id="2" creationId="{D462FA73-8973-4F98-8071-602811BC0096}"/>
          </ac:spMkLst>
        </pc:spChg>
        <pc:spChg chg="del mod">
          <ac:chgData name="Faithe Wempen" userId="a5b80fda8aef011f" providerId="LiveId" clId="{EC002751-3202-4107-BC44-F611AD70E438}" dt="2019-11-13T19:44:50.447" v="278"/>
          <ac:spMkLst>
            <pc:docMk/>
            <pc:sldMk cId="3668942479" sldId="305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46:24.942" v="290" actId="1076"/>
          <ac:picMkLst>
            <pc:docMk/>
            <pc:sldMk cId="3668942479" sldId="305"/>
            <ac:picMk id="6" creationId="{AAABE960-1E83-44A9-B188-5CE1B6B68870}"/>
          </ac:picMkLst>
        </pc:picChg>
        <pc:picChg chg="del">
          <ac:chgData name="Faithe Wempen" userId="a5b80fda8aef011f" providerId="LiveId" clId="{EC002751-3202-4107-BC44-F611AD70E438}" dt="2019-11-13T19:44:48.593" v="277" actId="21"/>
          <ac:picMkLst>
            <pc:docMk/>
            <pc:sldMk cId="3668942479" sldId="305"/>
            <ac:picMk id="266242" creationId="{00000000-0000-0000-0000-000000000000}"/>
          </ac:picMkLst>
        </pc:picChg>
      </pc:sldChg>
      <pc:sldChg chg="addSp delSp modSp mod">
        <pc:chgData name="Faithe Wempen" userId="a5b80fda8aef011f" providerId="LiveId" clId="{EC002751-3202-4107-BC44-F611AD70E438}" dt="2019-11-13T19:48:41.773" v="505" actId="1076"/>
        <pc:sldMkLst>
          <pc:docMk/>
          <pc:sldMk cId="3668942479" sldId="306"/>
        </pc:sldMkLst>
        <pc:spChg chg="mod">
          <ac:chgData name="Faithe Wempen" userId="a5b80fda8aef011f" providerId="LiveId" clId="{EC002751-3202-4107-BC44-F611AD70E438}" dt="2019-11-13T19:48:26.200" v="503" actId="20577"/>
          <ac:spMkLst>
            <pc:docMk/>
            <pc:sldMk cId="3668942479" sldId="306"/>
            <ac:spMk id="2" creationId="{ED0561D0-1A62-4FF9-8C7C-FD7A9FEEE31F}"/>
          </ac:spMkLst>
        </pc:spChg>
        <pc:spChg chg="del mod">
          <ac:chgData name="Faithe Wempen" userId="a5b80fda8aef011f" providerId="LiveId" clId="{EC002751-3202-4107-BC44-F611AD70E438}" dt="2019-11-13T19:45:59.822" v="286"/>
          <ac:spMkLst>
            <pc:docMk/>
            <pc:sldMk cId="3668942479" sldId="306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48:41.773" v="505" actId="1076"/>
          <ac:picMkLst>
            <pc:docMk/>
            <pc:sldMk cId="3668942479" sldId="306"/>
            <ac:picMk id="6" creationId="{7215D6BF-15A9-4B63-9377-5676A94A5BF8}"/>
          </ac:picMkLst>
        </pc:picChg>
        <pc:picChg chg="del">
          <ac:chgData name="Faithe Wempen" userId="a5b80fda8aef011f" providerId="LiveId" clId="{EC002751-3202-4107-BC44-F611AD70E438}" dt="2019-11-13T19:45:58.085" v="285" actId="21"/>
          <ac:picMkLst>
            <pc:docMk/>
            <pc:sldMk cId="3668942479" sldId="306"/>
            <ac:picMk id="267266" creationId="{00000000-0000-0000-0000-000000000000}"/>
          </ac:picMkLst>
        </pc:picChg>
      </pc:sldChg>
      <pc:sldChg chg="addSp modSp mod modNotesTx">
        <pc:chgData name="Faithe Wempen" userId="a5b80fda8aef011f" providerId="LiveId" clId="{EC002751-3202-4107-BC44-F611AD70E438}" dt="2019-11-13T19:49:36.176" v="577" actId="20577"/>
        <pc:sldMkLst>
          <pc:docMk/>
          <pc:sldMk cId="3668942479" sldId="307"/>
        </pc:sldMkLst>
        <pc:spChg chg="mod">
          <ac:chgData name="Faithe Wempen" userId="a5b80fda8aef011f" providerId="LiveId" clId="{EC002751-3202-4107-BC44-F611AD70E438}" dt="2019-11-13T19:49:36.176" v="577" actId="20577"/>
          <ac:spMkLst>
            <pc:docMk/>
            <pc:sldMk cId="3668942479" sldId="307"/>
            <ac:spMk id="2" creationId="{0DA54340-8399-4231-B81F-00964486D841}"/>
          </ac:spMkLst>
        </pc:spChg>
        <pc:spChg chg="mod">
          <ac:chgData name="Faithe Wempen" userId="a5b80fda8aef011f" providerId="LiveId" clId="{EC002751-3202-4107-BC44-F611AD70E438}" dt="2019-11-13T19:48:54.810" v="507" actId="27636"/>
          <ac:spMkLst>
            <pc:docMk/>
            <pc:sldMk cId="3668942479" sldId="307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49:19.821" v="515" actId="1076"/>
          <ac:picMkLst>
            <pc:docMk/>
            <pc:sldMk cId="3668942479" sldId="307"/>
            <ac:picMk id="6" creationId="{8450B1A2-E5E1-4804-BF8F-77CF6FB9A66A}"/>
          </ac:picMkLst>
        </pc:picChg>
      </pc:sldChg>
      <pc:sldChg chg="delSp modSp del mod">
        <pc:chgData name="Faithe Wempen" userId="a5b80fda8aef011f" providerId="LiveId" clId="{EC002751-3202-4107-BC44-F611AD70E438}" dt="2019-11-13T19:49:42.286" v="578" actId="47"/>
        <pc:sldMkLst>
          <pc:docMk/>
          <pc:sldMk cId="3668942479" sldId="308"/>
        </pc:sldMkLst>
        <pc:spChg chg="mod">
          <ac:chgData name="Faithe Wempen" userId="a5b80fda8aef011f" providerId="LiveId" clId="{EC002751-3202-4107-BC44-F611AD70E438}" dt="2019-11-13T19:49:02.678" v="509" actId="27636"/>
          <ac:spMkLst>
            <pc:docMk/>
            <pc:sldMk cId="3668942479" sldId="308"/>
            <ac:spMk id="5" creationId="{00000000-0000-0000-0000-000000000000}"/>
          </ac:spMkLst>
        </pc:spChg>
        <pc:picChg chg="del">
          <ac:chgData name="Faithe Wempen" userId="a5b80fda8aef011f" providerId="LiveId" clId="{EC002751-3202-4107-BC44-F611AD70E438}" dt="2019-11-13T19:49:11.933" v="512" actId="21"/>
          <ac:picMkLst>
            <pc:docMk/>
            <pc:sldMk cId="3668942479" sldId="308"/>
            <ac:picMk id="268290" creationId="{00000000-0000-0000-0000-000000000000}"/>
          </ac:picMkLst>
        </pc:picChg>
      </pc:sldChg>
      <pc:sldChg chg="addSp delSp modSp mod modNotesTx">
        <pc:chgData name="Faithe Wempen" userId="a5b80fda8aef011f" providerId="LiveId" clId="{EC002751-3202-4107-BC44-F611AD70E438}" dt="2019-11-13T19:50:59.900" v="658" actId="1076"/>
        <pc:sldMkLst>
          <pc:docMk/>
          <pc:sldMk cId="3668942479" sldId="309"/>
        </pc:sldMkLst>
        <pc:spChg chg="mod">
          <ac:chgData name="Faithe Wempen" userId="a5b80fda8aef011f" providerId="LiveId" clId="{EC002751-3202-4107-BC44-F611AD70E438}" dt="2019-11-13T19:50:39.099" v="639" actId="21"/>
          <ac:spMkLst>
            <pc:docMk/>
            <pc:sldMk cId="3668942479" sldId="309"/>
            <ac:spMk id="2" creationId="{48DB281A-98FE-4882-AD47-4CC5707CC210}"/>
          </ac:spMkLst>
        </pc:spChg>
        <pc:spChg chg="del mod">
          <ac:chgData name="Faithe Wempen" userId="a5b80fda8aef011f" providerId="LiveId" clId="{EC002751-3202-4107-BC44-F611AD70E438}" dt="2019-11-13T19:50:55.311" v="656"/>
          <ac:spMkLst>
            <pc:docMk/>
            <pc:sldMk cId="3668942479" sldId="309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50:59.900" v="658" actId="1076"/>
          <ac:picMkLst>
            <pc:docMk/>
            <pc:sldMk cId="3668942479" sldId="309"/>
            <ac:picMk id="6" creationId="{71D203DF-4324-401E-B4AB-450BE3C7D445}"/>
          </ac:picMkLst>
        </pc:picChg>
        <pc:picChg chg="del">
          <ac:chgData name="Faithe Wempen" userId="a5b80fda8aef011f" providerId="LiveId" clId="{EC002751-3202-4107-BC44-F611AD70E438}" dt="2019-11-13T19:50:51.817" v="655" actId="21"/>
          <ac:picMkLst>
            <pc:docMk/>
            <pc:sldMk cId="3668942479" sldId="309"/>
            <ac:picMk id="269314" creationId="{00000000-0000-0000-0000-000000000000}"/>
          </ac:picMkLst>
        </pc:picChg>
      </pc:sldChg>
      <pc:sldChg chg="addSp delSp modSp mod">
        <pc:chgData name="Faithe Wempen" userId="a5b80fda8aef011f" providerId="LiveId" clId="{EC002751-3202-4107-BC44-F611AD70E438}" dt="2019-11-13T19:53:14.070" v="831" actId="404"/>
        <pc:sldMkLst>
          <pc:docMk/>
          <pc:sldMk cId="3668942479" sldId="310"/>
        </pc:sldMkLst>
        <pc:spChg chg="mod">
          <ac:chgData name="Faithe Wempen" userId="a5b80fda8aef011f" providerId="LiveId" clId="{EC002751-3202-4107-BC44-F611AD70E438}" dt="2019-11-13T19:52:21.243" v="691" actId="20577"/>
          <ac:spMkLst>
            <pc:docMk/>
            <pc:sldMk cId="3668942479" sldId="310"/>
            <ac:spMk id="2" creationId="{E3AE0F8C-0444-40C2-A998-E32817FEE62A}"/>
          </ac:spMkLst>
        </pc:spChg>
        <pc:spChg chg="add mod">
          <ac:chgData name="Faithe Wempen" userId="a5b80fda8aef011f" providerId="LiveId" clId="{EC002751-3202-4107-BC44-F611AD70E438}" dt="2019-11-13T19:53:14.070" v="831" actId="404"/>
          <ac:spMkLst>
            <pc:docMk/>
            <pc:sldMk cId="3668942479" sldId="310"/>
            <ac:spMk id="4" creationId="{0127B1C0-3A0E-4DD3-84BC-55A03EEFD301}"/>
          </ac:spMkLst>
        </pc:spChg>
        <pc:spChg chg="del mod">
          <ac:chgData name="Faithe Wempen" userId="a5b80fda8aef011f" providerId="LiveId" clId="{EC002751-3202-4107-BC44-F611AD70E438}" dt="2019-11-13T19:51:51.143" v="661"/>
          <ac:spMkLst>
            <pc:docMk/>
            <pc:sldMk cId="3668942479" sldId="310"/>
            <ac:spMk id="5" creationId="{00000000-0000-0000-0000-000000000000}"/>
          </ac:spMkLst>
        </pc:spChg>
        <pc:picChg chg="add del mod">
          <ac:chgData name="Faithe Wempen" userId="a5b80fda8aef011f" providerId="LiveId" clId="{EC002751-3202-4107-BC44-F611AD70E438}" dt="2019-11-13T19:52:28.147" v="693" actId="21"/>
          <ac:picMkLst>
            <pc:docMk/>
            <pc:sldMk cId="3668942479" sldId="310"/>
            <ac:picMk id="6" creationId="{52DDEA0E-03BC-46EA-859C-A7EAF119EBA8}"/>
          </ac:picMkLst>
        </pc:picChg>
        <pc:picChg chg="add">
          <ac:chgData name="Faithe Wempen" userId="a5b80fda8aef011f" providerId="LiveId" clId="{EC002751-3202-4107-BC44-F611AD70E438}" dt="2019-11-13T19:52:33.473" v="694"/>
          <ac:picMkLst>
            <pc:docMk/>
            <pc:sldMk cId="3668942479" sldId="310"/>
            <ac:picMk id="9" creationId="{940227E5-03FD-46A1-8F01-DCC1BD6E0A66}"/>
          </ac:picMkLst>
        </pc:picChg>
      </pc:sldChg>
      <pc:sldChg chg="delSp modSp del mod">
        <pc:chgData name="Faithe Wempen" userId="a5b80fda8aef011f" providerId="LiveId" clId="{EC002751-3202-4107-BC44-F611AD70E438}" dt="2019-11-13T19:53:30.568" v="833" actId="47"/>
        <pc:sldMkLst>
          <pc:docMk/>
          <pc:sldMk cId="3668942479" sldId="311"/>
        </pc:sldMkLst>
        <pc:spChg chg="mod">
          <ac:chgData name="Faithe Wempen" userId="a5b80fda8aef011f" providerId="LiveId" clId="{EC002751-3202-4107-BC44-F611AD70E438}" dt="2019-11-13T19:53:25.238" v="832" actId="21"/>
          <ac:spMkLst>
            <pc:docMk/>
            <pc:sldMk cId="3668942479" sldId="311"/>
            <ac:spMk id="5" creationId="{00000000-0000-0000-0000-000000000000}"/>
          </ac:spMkLst>
        </pc:spChg>
        <pc:picChg chg="del">
          <ac:chgData name="Faithe Wempen" userId="a5b80fda8aef011f" providerId="LiveId" clId="{EC002751-3202-4107-BC44-F611AD70E438}" dt="2019-11-13T19:51:48.602" v="660" actId="21"/>
          <ac:picMkLst>
            <pc:docMk/>
            <pc:sldMk cId="3668942479" sldId="311"/>
            <ac:picMk id="270338" creationId="{00000000-0000-0000-0000-000000000000}"/>
          </ac:picMkLst>
        </pc:picChg>
      </pc:sldChg>
      <pc:sldChg chg="modSp mod">
        <pc:chgData name="Faithe Wempen" userId="a5b80fda8aef011f" providerId="LiveId" clId="{EC002751-3202-4107-BC44-F611AD70E438}" dt="2019-11-13T19:54:28.068" v="852" actId="15"/>
        <pc:sldMkLst>
          <pc:docMk/>
          <pc:sldMk cId="3668942479" sldId="312"/>
        </pc:sldMkLst>
        <pc:spChg chg="mod">
          <ac:chgData name="Faithe Wempen" userId="a5b80fda8aef011f" providerId="LiveId" clId="{EC002751-3202-4107-BC44-F611AD70E438}" dt="2019-11-13T19:54:28.068" v="852" actId="15"/>
          <ac:spMkLst>
            <pc:docMk/>
            <pc:sldMk cId="3668942479" sldId="312"/>
            <ac:spMk id="5" creationId="{00000000-0000-0000-0000-000000000000}"/>
          </ac:spMkLst>
        </pc:spChg>
      </pc:sldChg>
      <pc:sldChg chg="modSp mod">
        <pc:chgData name="Faithe Wempen" userId="a5b80fda8aef011f" providerId="LiveId" clId="{EC002751-3202-4107-BC44-F611AD70E438}" dt="2019-11-13T19:56:32.306" v="1172" actId="113"/>
        <pc:sldMkLst>
          <pc:docMk/>
          <pc:sldMk cId="3668942479" sldId="313"/>
        </pc:sldMkLst>
        <pc:spChg chg="mod">
          <ac:chgData name="Faithe Wempen" userId="a5b80fda8aef011f" providerId="LiveId" clId="{EC002751-3202-4107-BC44-F611AD70E438}" dt="2019-11-13T19:56:32.306" v="1172" actId="113"/>
          <ac:spMkLst>
            <pc:docMk/>
            <pc:sldMk cId="3668942479" sldId="313"/>
            <ac:spMk id="5" creationId="{00000000-0000-0000-0000-000000000000}"/>
          </ac:spMkLst>
        </pc:spChg>
      </pc:sldChg>
      <pc:sldChg chg="modSp del mod">
        <pc:chgData name="Faithe Wempen" userId="a5b80fda8aef011f" providerId="LiveId" clId="{EC002751-3202-4107-BC44-F611AD70E438}" dt="2019-11-13T19:56:46.158" v="1175" actId="47"/>
        <pc:sldMkLst>
          <pc:docMk/>
          <pc:sldMk cId="3668942479" sldId="314"/>
        </pc:sldMkLst>
        <pc:spChg chg="mod">
          <ac:chgData name="Faithe Wempen" userId="a5b80fda8aef011f" providerId="LiveId" clId="{EC002751-3202-4107-BC44-F611AD70E438}" dt="2019-11-13T19:56:41.012" v="1174" actId="27636"/>
          <ac:spMkLst>
            <pc:docMk/>
            <pc:sldMk cId="3668942479" sldId="314"/>
            <ac:spMk id="5" creationId="{00000000-0000-0000-0000-000000000000}"/>
          </ac:spMkLst>
        </pc:spChg>
      </pc:sldChg>
      <pc:sldChg chg="modSp mod">
        <pc:chgData name="Faithe Wempen" userId="a5b80fda8aef011f" providerId="LiveId" clId="{EC002751-3202-4107-BC44-F611AD70E438}" dt="2019-11-13T19:57:09.916" v="1193" actId="1076"/>
        <pc:sldMkLst>
          <pc:docMk/>
          <pc:sldMk cId="3668942479" sldId="315"/>
        </pc:sldMkLst>
        <pc:spChg chg="mod">
          <ac:chgData name="Faithe Wempen" userId="a5b80fda8aef011f" providerId="LiveId" clId="{EC002751-3202-4107-BC44-F611AD70E438}" dt="2019-11-13T19:57:07.808" v="1192" actId="20577"/>
          <ac:spMkLst>
            <pc:docMk/>
            <pc:sldMk cId="3668942479" sldId="315"/>
            <ac:spMk id="2" creationId="{D1A8C3D5-FE33-4BED-9774-2F2AC121D7C9}"/>
          </ac:spMkLst>
        </pc:spChg>
        <pc:picChg chg="mod">
          <ac:chgData name="Faithe Wempen" userId="a5b80fda8aef011f" providerId="LiveId" clId="{EC002751-3202-4107-BC44-F611AD70E438}" dt="2019-11-13T19:57:09.916" v="1193" actId="1076"/>
          <ac:picMkLst>
            <pc:docMk/>
            <pc:sldMk cId="3668942479" sldId="315"/>
            <ac:picMk id="6" creationId="{AD3FA379-C1E0-46CA-83D8-EC753CB75CB7}"/>
          </ac:picMkLst>
        </pc:picChg>
      </pc:sldChg>
      <pc:sldChg chg="modSp mod">
        <pc:chgData name="Faithe Wempen" userId="a5b80fda8aef011f" providerId="LiveId" clId="{EC002751-3202-4107-BC44-F611AD70E438}" dt="2019-11-13T19:57:31.160" v="1219" actId="114"/>
        <pc:sldMkLst>
          <pc:docMk/>
          <pc:sldMk cId="3668942479" sldId="316"/>
        </pc:sldMkLst>
        <pc:spChg chg="mod">
          <ac:chgData name="Faithe Wempen" userId="a5b80fda8aef011f" providerId="LiveId" clId="{EC002751-3202-4107-BC44-F611AD70E438}" dt="2019-11-13T19:57:31.160" v="1219" actId="114"/>
          <ac:spMkLst>
            <pc:docMk/>
            <pc:sldMk cId="3668942479" sldId="316"/>
            <ac:spMk id="2" creationId="{714CB078-3151-49A8-9A3F-6914FACB7E7C}"/>
          </ac:spMkLst>
        </pc:spChg>
      </pc:sldChg>
      <pc:sldChg chg="addSp delSp modSp mod">
        <pc:chgData name="Faithe Wempen" userId="a5b80fda8aef011f" providerId="LiveId" clId="{EC002751-3202-4107-BC44-F611AD70E438}" dt="2019-11-13T19:58:08.132" v="1225" actId="1076"/>
        <pc:sldMkLst>
          <pc:docMk/>
          <pc:sldMk cId="3668942479" sldId="317"/>
        </pc:sldMkLst>
        <pc:spChg chg="del mod">
          <ac:chgData name="Faithe Wempen" userId="a5b80fda8aef011f" providerId="LiveId" clId="{EC002751-3202-4107-BC44-F611AD70E438}" dt="2019-11-13T19:58:02.688" v="1223"/>
          <ac:spMkLst>
            <pc:docMk/>
            <pc:sldMk cId="3668942479" sldId="317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58:08.132" v="1225" actId="1076"/>
          <ac:picMkLst>
            <pc:docMk/>
            <pc:sldMk cId="3668942479" sldId="317"/>
            <ac:picMk id="6" creationId="{F161187E-D379-4288-8255-83B4685A661D}"/>
          </ac:picMkLst>
        </pc:picChg>
        <pc:picChg chg="del">
          <ac:chgData name="Faithe Wempen" userId="a5b80fda8aef011f" providerId="LiveId" clId="{EC002751-3202-4107-BC44-F611AD70E438}" dt="2019-11-13T19:58:01.297" v="1222" actId="21"/>
          <ac:picMkLst>
            <pc:docMk/>
            <pc:sldMk cId="3668942479" sldId="317"/>
            <ac:picMk id="273410" creationId="{00000000-0000-0000-0000-000000000000}"/>
          </ac:picMkLst>
        </pc:picChg>
      </pc:sldChg>
      <pc:sldChg chg="addSp delSp modSp mod">
        <pc:chgData name="Faithe Wempen" userId="a5b80fda8aef011f" providerId="LiveId" clId="{EC002751-3202-4107-BC44-F611AD70E438}" dt="2019-11-13T19:59:00.996" v="1270" actId="1076"/>
        <pc:sldMkLst>
          <pc:docMk/>
          <pc:sldMk cId="3668942479" sldId="318"/>
        </pc:sldMkLst>
        <pc:spChg chg="mod">
          <ac:chgData name="Faithe Wempen" userId="a5b80fda8aef011f" providerId="LiveId" clId="{EC002751-3202-4107-BC44-F611AD70E438}" dt="2019-11-13T19:58:40.537" v="1265" actId="20577"/>
          <ac:spMkLst>
            <pc:docMk/>
            <pc:sldMk cId="3668942479" sldId="318"/>
            <ac:spMk id="2" creationId="{21DB171A-7E2D-4570-B724-151F0BE069A3}"/>
          </ac:spMkLst>
        </pc:spChg>
        <pc:spChg chg="del mod">
          <ac:chgData name="Faithe Wempen" userId="a5b80fda8aef011f" providerId="LiveId" clId="{EC002751-3202-4107-BC44-F611AD70E438}" dt="2019-11-13T19:58:56.530" v="1268"/>
          <ac:spMkLst>
            <pc:docMk/>
            <pc:sldMk cId="3668942479" sldId="318"/>
            <ac:spMk id="5" creationId="{00000000-0000-0000-0000-000000000000}"/>
          </ac:spMkLst>
        </pc:spChg>
        <pc:picChg chg="del">
          <ac:chgData name="Faithe Wempen" userId="a5b80fda8aef011f" providerId="LiveId" clId="{EC002751-3202-4107-BC44-F611AD70E438}" dt="2019-11-13T19:58:54.957" v="1267" actId="21"/>
          <ac:picMkLst>
            <pc:docMk/>
            <pc:sldMk cId="3668942479" sldId="318"/>
            <ac:picMk id="6" creationId="{F969518E-146D-4D94-9295-86E0A85242BB}"/>
          </ac:picMkLst>
        </pc:picChg>
        <pc:picChg chg="add mod">
          <ac:chgData name="Faithe Wempen" userId="a5b80fda8aef011f" providerId="LiveId" clId="{EC002751-3202-4107-BC44-F611AD70E438}" dt="2019-11-13T19:59:00.996" v="1270" actId="1076"/>
          <ac:picMkLst>
            <pc:docMk/>
            <pc:sldMk cId="3668942479" sldId="318"/>
            <ac:picMk id="7" creationId="{5DE059E1-D767-47B5-82F0-324E2C2D5E2E}"/>
          </ac:picMkLst>
        </pc:picChg>
      </pc:sldChg>
      <pc:sldChg chg="addSp delSp modSp mod">
        <pc:chgData name="Faithe Wempen" userId="a5b80fda8aef011f" providerId="LiveId" clId="{EC002751-3202-4107-BC44-F611AD70E438}" dt="2019-11-13T19:59:39.783" v="1317" actId="20577"/>
        <pc:sldMkLst>
          <pc:docMk/>
          <pc:sldMk cId="3668942479" sldId="319"/>
        </pc:sldMkLst>
        <pc:spChg chg="mod">
          <ac:chgData name="Faithe Wempen" userId="a5b80fda8aef011f" providerId="LiveId" clId="{EC002751-3202-4107-BC44-F611AD70E438}" dt="2019-11-13T19:59:39.783" v="1317" actId="20577"/>
          <ac:spMkLst>
            <pc:docMk/>
            <pc:sldMk cId="3668942479" sldId="319"/>
            <ac:spMk id="2" creationId="{FD8CA3B8-344A-4DC8-B8F6-2A058918EE52}"/>
          </ac:spMkLst>
        </pc:spChg>
        <pc:spChg chg="del mod">
          <ac:chgData name="Faithe Wempen" userId="a5b80fda8aef011f" providerId="LiveId" clId="{EC002751-3202-4107-BC44-F611AD70E438}" dt="2019-11-13T19:59:26.062" v="1273"/>
          <ac:spMkLst>
            <pc:docMk/>
            <pc:sldMk cId="3668942479" sldId="319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19:59:30.516" v="1275" actId="1076"/>
          <ac:picMkLst>
            <pc:docMk/>
            <pc:sldMk cId="3668942479" sldId="319"/>
            <ac:picMk id="6" creationId="{AF1D7FDB-72D3-4FFC-AC31-870374BB477C}"/>
          </ac:picMkLst>
        </pc:picChg>
        <pc:picChg chg="del">
          <ac:chgData name="Faithe Wempen" userId="a5b80fda8aef011f" providerId="LiveId" clId="{EC002751-3202-4107-BC44-F611AD70E438}" dt="2019-11-13T19:59:24.815" v="1272" actId="21"/>
          <ac:picMkLst>
            <pc:docMk/>
            <pc:sldMk cId="3668942479" sldId="319"/>
            <ac:picMk id="274434" creationId="{00000000-0000-0000-0000-000000000000}"/>
          </ac:picMkLst>
        </pc:picChg>
      </pc:sldChg>
      <pc:sldChg chg="addSp delSp modSp mod">
        <pc:chgData name="Faithe Wempen" userId="a5b80fda8aef011f" providerId="LiveId" clId="{EC002751-3202-4107-BC44-F611AD70E438}" dt="2019-11-13T20:00:13.429" v="1382" actId="1076"/>
        <pc:sldMkLst>
          <pc:docMk/>
          <pc:sldMk cId="3668942479" sldId="320"/>
        </pc:sldMkLst>
        <pc:spChg chg="mod">
          <ac:chgData name="Faithe Wempen" userId="a5b80fda8aef011f" providerId="LiveId" clId="{EC002751-3202-4107-BC44-F611AD70E438}" dt="2019-11-13T20:00:01.139" v="1377" actId="20577"/>
          <ac:spMkLst>
            <pc:docMk/>
            <pc:sldMk cId="3668942479" sldId="320"/>
            <ac:spMk id="2" creationId="{61F99386-5E0C-4F52-ABEF-998605355B94}"/>
          </ac:spMkLst>
        </pc:spChg>
        <pc:spChg chg="del mod">
          <ac:chgData name="Faithe Wempen" userId="a5b80fda8aef011f" providerId="LiveId" clId="{EC002751-3202-4107-BC44-F611AD70E438}" dt="2019-11-13T20:00:08.337" v="1380"/>
          <ac:spMkLst>
            <pc:docMk/>
            <pc:sldMk cId="3668942479" sldId="320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00:13.429" v="1382" actId="1076"/>
          <ac:picMkLst>
            <pc:docMk/>
            <pc:sldMk cId="3668942479" sldId="320"/>
            <ac:picMk id="6" creationId="{BE4C9B66-FEBA-47DE-A6D3-70CA7F207DD2}"/>
          </ac:picMkLst>
        </pc:picChg>
        <pc:picChg chg="del">
          <ac:chgData name="Faithe Wempen" userId="a5b80fda8aef011f" providerId="LiveId" clId="{EC002751-3202-4107-BC44-F611AD70E438}" dt="2019-11-13T20:00:06.212" v="1379" actId="21"/>
          <ac:picMkLst>
            <pc:docMk/>
            <pc:sldMk cId="3668942479" sldId="320"/>
            <ac:picMk id="275458" creationId="{00000000-0000-0000-0000-000000000000}"/>
          </ac:picMkLst>
        </pc:picChg>
      </pc:sldChg>
      <pc:sldChg chg="modSp del mod">
        <pc:chgData name="Faithe Wempen" userId="a5b80fda8aef011f" providerId="LiveId" clId="{EC002751-3202-4107-BC44-F611AD70E438}" dt="2019-11-13T20:00:56.753" v="1386" actId="47"/>
        <pc:sldMkLst>
          <pc:docMk/>
          <pc:sldMk cId="3668942479" sldId="321"/>
        </pc:sldMkLst>
        <pc:spChg chg="mod">
          <ac:chgData name="Faithe Wempen" userId="a5b80fda8aef011f" providerId="LiveId" clId="{EC002751-3202-4107-BC44-F611AD70E438}" dt="2019-11-13T20:00:48.545" v="1384" actId="27636"/>
          <ac:spMkLst>
            <pc:docMk/>
            <pc:sldMk cId="3668942479" sldId="321"/>
            <ac:spMk id="5" creationId="{00000000-0000-0000-0000-000000000000}"/>
          </ac:spMkLst>
        </pc:spChg>
      </pc:sldChg>
      <pc:sldChg chg="modSp mod modNotesTx">
        <pc:chgData name="Faithe Wempen" userId="a5b80fda8aef011f" providerId="LiveId" clId="{EC002751-3202-4107-BC44-F611AD70E438}" dt="2019-11-13T20:01:07.968" v="1429" actId="20577"/>
        <pc:sldMkLst>
          <pc:docMk/>
          <pc:sldMk cId="3668942479" sldId="322"/>
        </pc:sldMkLst>
        <pc:spChg chg="mod">
          <ac:chgData name="Faithe Wempen" userId="a5b80fda8aef011f" providerId="LiveId" clId="{EC002751-3202-4107-BC44-F611AD70E438}" dt="2019-11-13T20:01:07.968" v="1429" actId="20577"/>
          <ac:spMkLst>
            <pc:docMk/>
            <pc:sldMk cId="3668942479" sldId="322"/>
            <ac:spMk id="2" creationId="{8EC5CEFD-657B-40C9-BAC0-DF27B3164749}"/>
          </ac:spMkLst>
        </pc:spChg>
      </pc:sldChg>
      <pc:sldChg chg="modSp mod">
        <pc:chgData name="Faithe Wempen" userId="a5b80fda8aef011f" providerId="LiveId" clId="{EC002751-3202-4107-BC44-F611AD70E438}" dt="2019-11-13T20:03:11.181" v="1689" actId="1076"/>
        <pc:sldMkLst>
          <pc:docMk/>
          <pc:sldMk cId="3668942479" sldId="323"/>
        </pc:sldMkLst>
        <pc:spChg chg="mod">
          <ac:chgData name="Faithe Wempen" userId="a5b80fda8aef011f" providerId="LiveId" clId="{EC002751-3202-4107-BC44-F611AD70E438}" dt="2019-11-13T20:03:06.321" v="1687" actId="6549"/>
          <ac:spMkLst>
            <pc:docMk/>
            <pc:sldMk cId="3668942479" sldId="323"/>
            <ac:spMk id="5" creationId="{00000000-0000-0000-0000-000000000000}"/>
          </ac:spMkLst>
        </pc:spChg>
        <pc:picChg chg="mod">
          <ac:chgData name="Faithe Wempen" userId="a5b80fda8aef011f" providerId="LiveId" clId="{EC002751-3202-4107-BC44-F611AD70E438}" dt="2019-11-13T20:03:11.181" v="1689" actId="1076"/>
          <ac:picMkLst>
            <pc:docMk/>
            <pc:sldMk cId="3668942479" sldId="323"/>
            <ac:picMk id="276482" creationId="{00000000-0000-0000-0000-000000000000}"/>
          </ac:picMkLst>
        </pc:picChg>
      </pc:sldChg>
      <pc:sldChg chg="modSp mod">
        <pc:chgData name="Faithe Wempen" userId="a5b80fda8aef011f" providerId="LiveId" clId="{EC002751-3202-4107-BC44-F611AD70E438}" dt="2019-11-13T20:03:28.196" v="1744" actId="20577"/>
        <pc:sldMkLst>
          <pc:docMk/>
          <pc:sldMk cId="3668942479" sldId="324"/>
        </pc:sldMkLst>
        <pc:spChg chg="mod">
          <ac:chgData name="Faithe Wempen" userId="a5b80fda8aef011f" providerId="LiveId" clId="{EC002751-3202-4107-BC44-F611AD70E438}" dt="2019-11-13T20:03:28.196" v="1744" actId="20577"/>
          <ac:spMkLst>
            <pc:docMk/>
            <pc:sldMk cId="3668942479" sldId="324"/>
            <ac:spMk id="2" creationId="{398C19EC-C672-4541-944F-8EBEF32CB42D}"/>
          </ac:spMkLst>
        </pc:spChg>
      </pc:sldChg>
      <pc:sldChg chg="addSp delSp modSp mod">
        <pc:chgData name="Faithe Wempen" userId="a5b80fda8aef011f" providerId="LiveId" clId="{EC002751-3202-4107-BC44-F611AD70E438}" dt="2019-11-13T20:04:04.781" v="1809" actId="1076"/>
        <pc:sldMkLst>
          <pc:docMk/>
          <pc:sldMk cId="3668942479" sldId="325"/>
        </pc:sldMkLst>
        <pc:spChg chg="mod">
          <ac:chgData name="Faithe Wempen" userId="a5b80fda8aef011f" providerId="LiveId" clId="{EC002751-3202-4107-BC44-F611AD70E438}" dt="2019-11-13T20:03:48.429" v="1804" actId="20577"/>
          <ac:spMkLst>
            <pc:docMk/>
            <pc:sldMk cId="3668942479" sldId="325"/>
            <ac:spMk id="2" creationId="{9F4F1EBE-3D98-486E-B9D8-58E36D5121DB}"/>
          </ac:spMkLst>
        </pc:spChg>
        <pc:spChg chg="del mod">
          <ac:chgData name="Faithe Wempen" userId="a5b80fda8aef011f" providerId="LiveId" clId="{EC002751-3202-4107-BC44-F611AD70E438}" dt="2019-11-13T20:03:55.645" v="1807"/>
          <ac:spMkLst>
            <pc:docMk/>
            <pc:sldMk cId="3668942479" sldId="325"/>
            <ac:spMk id="5" creationId="{00000000-0000-0000-0000-000000000000}"/>
          </ac:spMkLst>
        </pc:spChg>
        <pc:picChg chg="add mod">
          <ac:chgData name="Faithe Wempen" userId="a5b80fda8aef011f" providerId="LiveId" clId="{EC002751-3202-4107-BC44-F611AD70E438}" dt="2019-11-13T20:04:04.781" v="1809" actId="1076"/>
          <ac:picMkLst>
            <pc:docMk/>
            <pc:sldMk cId="3668942479" sldId="325"/>
            <ac:picMk id="6" creationId="{57D273F2-647D-47A2-B291-F9CBFF0ABC37}"/>
          </ac:picMkLst>
        </pc:picChg>
        <pc:picChg chg="del">
          <ac:chgData name="Faithe Wempen" userId="a5b80fda8aef011f" providerId="LiveId" clId="{EC002751-3202-4107-BC44-F611AD70E438}" dt="2019-11-13T20:03:54.552" v="1806" actId="21"/>
          <ac:picMkLst>
            <pc:docMk/>
            <pc:sldMk cId="3668942479" sldId="325"/>
            <ac:picMk id="277506" creationId="{00000000-0000-0000-0000-000000000000}"/>
          </ac:picMkLst>
        </pc:picChg>
      </pc:sldChg>
      <pc:sldChg chg="addSp delSp new del">
        <pc:chgData name="Faithe Wempen" userId="a5b80fda8aef011f" providerId="LiveId" clId="{EC002751-3202-4107-BC44-F611AD70E438}" dt="2019-11-13T19:35:37.420" v="74" actId="47"/>
        <pc:sldMkLst>
          <pc:docMk/>
          <pc:sldMk cId="1700590794" sldId="326"/>
        </pc:sldMkLst>
        <pc:spChg chg="add del">
          <ac:chgData name="Faithe Wempen" userId="a5b80fda8aef011f" providerId="LiveId" clId="{EC002751-3202-4107-BC44-F611AD70E438}" dt="2019-11-13T19:34:07.555" v="4"/>
          <ac:spMkLst>
            <pc:docMk/>
            <pc:sldMk cId="1700590794" sldId="326"/>
            <ac:spMk id="4" creationId="{EE10A3E8-A7B7-42D7-BA90-BA26933010B2}"/>
          </ac:spMkLst>
        </pc:spChg>
      </pc:sldChg>
      <pc:sldChg chg="new del">
        <pc:chgData name="Faithe Wempen" userId="a5b80fda8aef011f" providerId="LiveId" clId="{EC002751-3202-4107-BC44-F611AD70E438}" dt="2019-11-13T19:34:39.007" v="6" actId="680"/>
        <pc:sldMkLst>
          <pc:docMk/>
          <pc:sldMk cId="728391845" sldId="327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C90D0-67E9-4F64-9234-AE5CC3E58CA0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57360-853A-4C07-9725-90698485EC2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47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0862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82877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35303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24213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698316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90959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371662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83262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20873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9263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5822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1069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4218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5161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90023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4298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09479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857360-853A-4C07-9725-90698485EC28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0795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4510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18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210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0"/>
              </a:spcBef>
              <a:spcAft>
                <a:spcPts val="1200"/>
              </a:spcAft>
              <a:defRPr/>
            </a:lvl1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89833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8461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1118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0385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8945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310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36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A17D9E7-6722-41D2-9C2B-6686F1DA4B77}" type="datetimeFigureOut">
              <a:rPr lang="en-US" smtClean="0"/>
              <a:pPr/>
              <a:t>11/27/2019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22FAC6F-054A-4016-88FB-76F5E8065C2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908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95401"/>
            <a:ext cx="7772400" cy="2362200"/>
          </a:xfrm>
        </p:spPr>
        <p:txBody>
          <a:bodyPr>
            <a:normAutofit/>
          </a:bodyPr>
          <a:lstStyle/>
          <a:p>
            <a:r>
              <a:rPr lang="en-US" dirty="0"/>
              <a:t>CCNA 200-301, Volume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4343400"/>
            <a:ext cx="7086600" cy="1295400"/>
          </a:xfrm>
        </p:spPr>
        <p:txBody>
          <a:bodyPr>
            <a:normAutofit/>
          </a:bodyPr>
          <a:lstStyle/>
          <a:p>
            <a:r>
              <a:rPr lang="en-US" dirty="0"/>
              <a:t>Chapter  2</a:t>
            </a:r>
          </a:p>
          <a:p>
            <a:r>
              <a:rPr lang="en-US" b="1" dirty="0"/>
              <a:t>Basic IPv4 Access Control Lists</a:t>
            </a:r>
          </a:p>
        </p:txBody>
      </p:sp>
    </p:spTree>
    <p:extLst>
      <p:ext uri="{BB962C8B-B14F-4D97-AF65-F5344CB8AC3E}">
        <p14:creationId xmlns:p14="http://schemas.microsoft.com/office/powerpoint/2010/main" val="13484830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281A-98FE-4882-AD47-4CC5707CC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Syntactically Correct ACL Replaces Pseudocode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1D203DF-4324-401E-B4AB-450BE3C7D44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2819400"/>
            <a:ext cx="6798132" cy="2411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3AE0F8C-0444-40C2-A998-E32817FEE6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Binary Wildcard Mask Example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27B1C0-3A0E-4DD3-84BC-55A03EEFD3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For subnet 172.16.8.0 255.255.252.0, use the subnet number as the address parameter and do the following math to find the wildcard mask: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940227E5-03FD-46A1-8F01-DCC1BD6E0A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43200" y="3941762"/>
            <a:ext cx="3340286" cy="177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803DBB-58B7-4E52-8FB1-1EC1CB15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Matching Any/All Addresses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 some cases, one ACL command can be used to match any and all packets that reach that point in the ACL using the </a:t>
            </a:r>
            <a:r>
              <a:rPr lang="en-US" i="1" dirty="0"/>
              <a:t>any</a:t>
            </a:r>
            <a:r>
              <a:rPr lang="en-US" dirty="0"/>
              <a:t> keyword.</a:t>
            </a:r>
          </a:p>
          <a:p>
            <a:r>
              <a:rPr lang="en-US" dirty="0"/>
              <a:t>Example: access-list 1 permit any.</a:t>
            </a:r>
          </a:p>
          <a:p>
            <a:r>
              <a:rPr lang="en-US" dirty="0"/>
              <a:t>All Cisco IP ACLs end with an implicit </a:t>
            </a:r>
            <a:r>
              <a:rPr lang="en-US" i="1" dirty="0"/>
              <a:t>deny any.</a:t>
            </a:r>
          </a:p>
          <a:p>
            <a:endParaRPr lang="en-US" dirty="0"/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871839-1456-4CA1-A894-4BF64C4441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Implementing Standard IP ACLs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Step 1: Plan the location and direction on that interface</a:t>
            </a:r>
          </a:p>
          <a:p>
            <a:r>
              <a:rPr lang="en-US" dirty="0"/>
              <a:t>Step 2: Configuration one or more access-list global configuration commands to create the ACL</a:t>
            </a:r>
          </a:p>
          <a:p>
            <a:r>
              <a:rPr lang="en-US" dirty="0"/>
              <a:t>Step 3: Enable the ACL on the chosen router interface, in the correct direction, using the ip access-group </a:t>
            </a:r>
            <a:r>
              <a:rPr lang="en-US" i="1" dirty="0"/>
              <a:t>number </a:t>
            </a:r>
            <a:r>
              <a:rPr lang="en-US" dirty="0"/>
              <a:t>{in | out} interface subcommand. 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A8C3D5-FE33-4BED-9774-2F2AC121D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Standard Numbered ACL Example 1 Configuration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D3FA379-C1E0-46CA-83D8-EC753CB75C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2024" y="2438400"/>
            <a:ext cx="8039951" cy="369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14CB078-3151-49A8-9A3F-6914FACB7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ACL </a:t>
            </a:r>
            <a:r>
              <a:rPr lang="en-US" i="1" dirty="0"/>
              <a:t>show</a:t>
            </a:r>
            <a:r>
              <a:rPr lang="en-US" dirty="0"/>
              <a:t> Commands on R2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D0AD8A06-38E3-4A48-83AA-1716200D82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9638" y="2224585"/>
            <a:ext cx="6284723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E1BDB5-241A-455B-8C43-A81929C70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Standard Numbered ACL Example 2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F161187E-D379-4288-8255-83B4685A661D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2825751"/>
            <a:ext cx="7749236" cy="2273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D8CA3B8-344A-4DC8-B8F6-2A058918E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Creating Log Messages for ACL Statistics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F1D7FDB-72D3-4FFC-AC31-870374BB47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667000"/>
            <a:ext cx="7848147" cy="280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1F99386-5E0C-4F52-ABEF-998605355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Example of Checking the Interface and Direction for an ACL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BE4C9B66-FEBA-47DE-A6D3-70CA7F207D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3669" y="2743200"/>
            <a:ext cx="7096662" cy="273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EC5CEFD-657B-40C9-BAC0-DF27B3164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One-Line Standard ACLs: Practice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01B34F2-D29E-41D6-9D66-7D6D48E1A01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929914"/>
              </p:ext>
            </p:extLst>
          </p:nvPr>
        </p:nvGraphicFramePr>
        <p:xfrm>
          <a:off x="457200" y="2249488"/>
          <a:ext cx="8229600" cy="43338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5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from 172.16.5.4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 from hosts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with 192.168.6 as the first three octets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 from hosts with 192.168 as the first two octets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 from any host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 from subnet 10.1.200.0/21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from subnet 10.1.200.0/27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latin typeface="Calibri" pitchFamily="34" charset="0"/>
                        </a:rPr>
                        <a:t>Packets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from subnet 172.20.112.0/23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from subnet 172.20.112.0/26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from subnet 192.168.9.64/28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3989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Packets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from subnet 192.168.9.64/30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Configure and verify access control lists</a:t>
            </a:r>
          </a:p>
        </p:txBody>
      </p:sp>
    </p:spTree>
    <p:extLst>
      <p:ext uri="{BB962C8B-B14F-4D97-AF65-F5344CB8AC3E}">
        <p14:creationId xmlns:p14="http://schemas.microsoft.com/office/powerpoint/2010/main" val="9744925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049ABF-A4A9-4D1A-B61B-A7CEF9180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Reverse Engineering from ACL to Address Range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28710"/>
            <a:ext cx="8229600" cy="4045825"/>
          </a:xfrm>
        </p:spPr>
        <p:txBody>
          <a:bodyPr>
            <a:normAutofit/>
          </a:bodyPr>
          <a:lstStyle/>
          <a:p>
            <a:r>
              <a:rPr lang="en-US" sz="2400" dirty="0"/>
              <a:t>With the command </a:t>
            </a:r>
            <a:r>
              <a:rPr lang="en-US" sz="2400" b="1" dirty="0"/>
              <a:t>access-list 1 permit 172.16.200.0 0.0.7.255</a:t>
            </a:r>
            <a:r>
              <a:rPr lang="en-US" sz="2400" dirty="0"/>
              <a:t>, the low end of the range is 172.16.200.0.</a:t>
            </a:r>
          </a:p>
          <a:p>
            <a:r>
              <a:rPr lang="en-US" sz="2400" dirty="0"/>
              <a:t>To find the high end of the range, add this number to </a:t>
            </a:r>
            <a:br>
              <a:rPr lang="en-US" sz="2400" dirty="0"/>
            </a:br>
            <a:r>
              <a:rPr lang="en-US" sz="2400" dirty="0"/>
              <a:t>the WC mask, as shown here: </a:t>
            </a:r>
          </a:p>
        </p:txBody>
      </p:sp>
      <p:pic>
        <p:nvPicPr>
          <p:cNvPr id="27648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00400" y="4648200"/>
            <a:ext cx="2509838" cy="17200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 b="1" kern="0" dirty="0">
              <a:solidFill>
                <a:schemeClr val="tx2"/>
              </a:solidFill>
              <a:latin typeface="Calibr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98C19EC-C672-4541-944F-8EBEF32CB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Finding IP Addresses/Ranges Matching by Existing ACLs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8314D9CD-9D6F-49E9-8EF9-EB757624C8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818813"/>
              </p:ext>
            </p:extLst>
          </p:nvPr>
        </p:nvGraphicFramePr>
        <p:xfrm>
          <a:off x="457200" y="2468562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37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858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Problem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Criteria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>
                          <a:latin typeface="Calibri" pitchFamily="34" charset="0"/>
                        </a:rPr>
                        <a:t>access-list 1 permit 10.7.6.5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2 permit 192.168.4.0 0.0.0.127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3 permit 192.168.6.0 0.0.0.31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4 permit 172.30.96.0 0.0.3.255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5 permit 172.30.96.0 0.0.0.63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6 permit 10.1.192.0 0.0.0.31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7 permit 10.1.192.0 0.0.1.255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dirty="0">
                          <a:latin typeface="Calibri" pitchFamily="34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+mn-cs"/>
                        </a:rPr>
                        <a:t>access-list 8 permit 10.1.192.0 0.0.63.255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F4F1EBE-3D98-486E-B9D8-58E36D512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IOS Changing the Address Field in an </a:t>
            </a:r>
            <a:r>
              <a:rPr lang="en-US" b="1" dirty="0"/>
              <a:t>access-list</a:t>
            </a:r>
            <a:r>
              <a:rPr lang="en-US" dirty="0"/>
              <a:t> Command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57D273F2-647D-47A2-B291-F9CBFF0ABC3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613" y="2991644"/>
            <a:ext cx="8142774" cy="2173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91E1B18-BD9C-4BB4-9614-B20B917BB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IPv4 Access Control List Basics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IPv4 access control lists give network engineers a way to identify different types of packets.</a:t>
            </a:r>
          </a:p>
          <a:p>
            <a:r>
              <a:rPr lang="en-US" dirty="0"/>
              <a:t>ACL configurations list values that the router can see in the IP, ICMP, TCP, and UDP (and other) headers.</a:t>
            </a:r>
          </a:p>
          <a:p>
            <a:r>
              <a:rPr lang="en-US" dirty="0"/>
              <a:t>IPv4 ACLs perform many functions in Cisco routers, including packet filtering and QoS.</a:t>
            </a:r>
          </a:p>
        </p:txBody>
      </p:sp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F40B4C-5598-4887-B7CE-CE965FDFE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Locations to Filter Packets from Hosts A and B Going Toward Server S1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626F979B-6B25-4175-94A2-32E48A7783B7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88482" y="2743200"/>
            <a:ext cx="7167035" cy="2687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B9DF77-0803-4595-9580-104CDA9A82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Pseudocode to Demonstrate ACL Command-Matching Logic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43F84753-D9DC-4651-BE64-77B098ECA5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7427" y="2732794"/>
            <a:ext cx="7409145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7DF75D0-4B85-490A-A825-39B8BF838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Comparisons of IP ACL Types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47737FC5-5959-4092-A30D-3E3F65077E7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55006" y="2362200"/>
            <a:ext cx="5233987" cy="36803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462FA73-8973-4F98-8071-602811BC00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Backdrop for Discussion of List Process with IP ACLs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AAABE960-1E83-44A9-B188-5CE1B6B6887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5939" y="2582069"/>
            <a:ext cx="7572121" cy="257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0561D0-1A62-4FF9-8C7C-FD7A9FEEE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ACL Items Compared for Packets from Hosts A, B, and C on Previous Slide</a:t>
            </a:r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7215D6BF-15A9-4B63-9377-5676A94A5BF8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2604911"/>
            <a:ext cx="7684974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57200" y="274638"/>
            <a:ext cx="8229600" cy="715962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40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DA54340-8399-4231-B81F-00964486D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Logic for WC Masks 0.0.0.255, 0.0.255.255, and 0.255.255.255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endParaRPr lang="en-US" dirty="0"/>
          </a:p>
          <a:p>
            <a:endParaRPr lang="en-US" dirty="0"/>
          </a:p>
        </p:txBody>
      </p:sp>
      <p:pic>
        <p:nvPicPr>
          <p:cNvPr id="6" name="Picture 2">
            <a:extLst>
              <a:ext uri="{FF2B5EF4-FFF2-40B4-BE49-F238E27FC236}">
                <a16:creationId xmlns:a16="http://schemas.microsoft.com/office/drawing/2014/main" id="{8450B1A2-E5E1-4804-BF8F-77CF6FB9A6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2971800"/>
            <a:ext cx="7046068" cy="229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689424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CNA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CNA" id="{76486855-F821-4199-92B4-DBA8215E212D}" vid="{A8D61F7B-A554-428E-B4E1-0D2C71B1077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13849</TotalTime>
  <Words>517</Words>
  <Application>Microsoft Office PowerPoint</Application>
  <PresentationFormat>On-screen Show (4:3)</PresentationFormat>
  <Paragraphs>97</Paragraphs>
  <Slides>22</Slides>
  <Notes>19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Calibri</vt:lpstr>
      <vt:lpstr>Georgia</vt:lpstr>
      <vt:lpstr>Trebuchet MS</vt:lpstr>
      <vt:lpstr>Wingdings 2</vt:lpstr>
      <vt:lpstr>CCNA</vt:lpstr>
      <vt:lpstr>CCNA 200-301, Volume 2</vt:lpstr>
      <vt:lpstr>Objectives</vt:lpstr>
      <vt:lpstr>IPv4 Access Control List Basics</vt:lpstr>
      <vt:lpstr>Locations to Filter Packets from Hosts A and B Going Toward Server S1</vt:lpstr>
      <vt:lpstr>Pseudocode to Demonstrate ACL Command-Matching Logic</vt:lpstr>
      <vt:lpstr>Comparisons of IP ACL Types</vt:lpstr>
      <vt:lpstr>Backdrop for Discussion of List Process with IP ACLs</vt:lpstr>
      <vt:lpstr>ACL Items Compared for Packets from Hosts A, B, and C on Previous Slide</vt:lpstr>
      <vt:lpstr>Logic for WC Masks 0.0.0.255, 0.0.255.255, and 0.255.255.255</vt:lpstr>
      <vt:lpstr>Syntactically Correct ACL Replaces Pseudocode</vt:lpstr>
      <vt:lpstr>Binary Wildcard Mask Example</vt:lpstr>
      <vt:lpstr>Matching Any/All Addresses</vt:lpstr>
      <vt:lpstr>Implementing Standard IP ACLs</vt:lpstr>
      <vt:lpstr>Standard Numbered ACL Example 1 Configuration</vt:lpstr>
      <vt:lpstr>ACL show Commands on R2</vt:lpstr>
      <vt:lpstr>Standard Numbered ACL Example 2</vt:lpstr>
      <vt:lpstr>Creating Log Messages for ACL Statistics</vt:lpstr>
      <vt:lpstr>Example of Checking the Interface and Direction for an ACL</vt:lpstr>
      <vt:lpstr>Building One-Line Standard ACLs: Practice</vt:lpstr>
      <vt:lpstr>Reverse Engineering from ACL to Address Range</vt:lpstr>
      <vt:lpstr>Finding IP Addresses/Ranges Matching by Existing ACLs</vt:lpstr>
      <vt:lpstr>IOS Changing the Address Field in an access-list Command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Stephen White</dc:creator>
  <cp:lastModifiedBy>Jennifer Frew</cp:lastModifiedBy>
  <cp:revision>1509</cp:revision>
  <dcterms:created xsi:type="dcterms:W3CDTF">2012-02-25T16:36:08Z</dcterms:created>
  <dcterms:modified xsi:type="dcterms:W3CDTF">2019-11-27T14:14:04Z</dcterms:modified>
</cp:coreProperties>
</file>