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0"/>
  </p:notesMasterIdLst>
  <p:sldIdLst>
    <p:sldId id="256" r:id="rId2"/>
    <p:sldId id="257" r:id="rId3"/>
    <p:sldId id="345" r:id="rId4"/>
    <p:sldId id="299" r:id="rId5"/>
    <p:sldId id="300" r:id="rId6"/>
    <p:sldId id="301" r:id="rId7"/>
    <p:sldId id="302" r:id="rId8"/>
    <p:sldId id="346" r:id="rId9"/>
    <p:sldId id="303" r:id="rId10"/>
    <p:sldId id="305" r:id="rId11"/>
    <p:sldId id="306" r:id="rId12"/>
    <p:sldId id="347" r:id="rId13"/>
    <p:sldId id="308" r:id="rId14"/>
    <p:sldId id="309" r:id="rId15"/>
    <p:sldId id="310" r:id="rId16"/>
    <p:sldId id="312" r:id="rId17"/>
    <p:sldId id="313" r:id="rId18"/>
    <p:sldId id="314" r:id="rId19"/>
    <p:sldId id="315" r:id="rId20"/>
    <p:sldId id="348" r:id="rId21"/>
    <p:sldId id="317" r:id="rId22"/>
    <p:sldId id="316" r:id="rId23"/>
    <p:sldId id="319" r:id="rId24"/>
    <p:sldId id="320" r:id="rId25"/>
    <p:sldId id="322" r:id="rId26"/>
    <p:sldId id="324" r:id="rId27"/>
    <p:sldId id="327" r:id="rId28"/>
    <p:sldId id="32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an Wilkins" initials="S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058C4-4F7D-4B86-91DA-0C2A5DAE1540}" v="49" dt="2019-11-13T20:44:42.7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4" autoAdjust="0"/>
    <p:restoredTop sz="80897" autoAdjust="0"/>
  </p:normalViewPr>
  <p:slideViewPr>
    <p:cSldViewPr>
      <p:cViewPr varScale="1">
        <p:scale>
          <a:sx n="68" d="100"/>
          <a:sy n="68" d="100"/>
        </p:scale>
        <p:origin x="1831" y="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EC002751-3202-4107-BC44-F611AD70E438}"/>
    <pc:docChg chg="undo custSel addSld delSld modSld sldOrd">
      <pc:chgData name="Faithe Wempen" userId="a5b80fda8aef011f" providerId="LiveId" clId="{EC002751-3202-4107-BC44-F611AD70E438}" dt="2019-11-13T20:45:33.335" v="1674" actId="47"/>
      <pc:docMkLst>
        <pc:docMk/>
      </pc:docMkLst>
      <pc:sldChg chg="modSp mod">
        <pc:chgData name="Faithe Wempen" userId="a5b80fda8aef011f" providerId="LiveId" clId="{EC002751-3202-4107-BC44-F611AD70E438}" dt="2019-11-13T20:05:46.434" v="9" actId="20577"/>
        <pc:sldMkLst>
          <pc:docMk/>
          <pc:sldMk cId="1348483088" sldId="256"/>
        </pc:sldMkLst>
        <pc:spChg chg="mod">
          <ac:chgData name="Faithe Wempen" userId="a5b80fda8aef011f" providerId="LiveId" clId="{EC002751-3202-4107-BC44-F611AD70E438}" dt="2019-11-13T20:05:46.434" v="9" actId="20577"/>
          <ac:spMkLst>
            <pc:docMk/>
            <pc:sldMk cId="1348483088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EC002751-3202-4107-BC44-F611AD70E438}" dt="2019-11-13T20:08:12.923" v="203" actId="20577"/>
        <pc:sldMkLst>
          <pc:docMk/>
          <pc:sldMk cId="974492578" sldId="257"/>
        </pc:sldMkLst>
        <pc:spChg chg="mod">
          <ac:chgData name="Faithe Wempen" userId="a5b80fda8aef011f" providerId="LiveId" clId="{EC002751-3202-4107-BC44-F611AD70E438}" dt="2019-11-13T20:08:12.923" v="203" actId="20577"/>
          <ac:spMkLst>
            <pc:docMk/>
            <pc:sldMk cId="974492578" sldId="257"/>
            <ac:spMk id="3" creationId="{00000000-0000-0000-0000-000000000000}"/>
          </ac:spMkLst>
        </pc:spChg>
      </pc:sldChg>
      <pc:sldChg chg="addSp modSp add del mod chgLayout">
        <pc:chgData name="Faithe Wempen" userId="a5b80fda8aef011f" providerId="LiveId" clId="{EC002751-3202-4107-BC44-F611AD70E438}" dt="2019-11-13T20:13:13.359" v="294" actId="47"/>
        <pc:sldMkLst>
          <pc:docMk/>
          <pc:sldMk cId="3668942479" sldId="298"/>
        </pc:sldMkLst>
        <pc:spChg chg="add mod ord">
          <ac:chgData name="Faithe Wempen" userId="a5b80fda8aef011f" providerId="LiveId" clId="{EC002751-3202-4107-BC44-F611AD70E438}" dt="2019-11-13T20:11:24.607" v="221" actId="368"/>
          <ac:spMkLst>
            <pc:docMk/>
            <pc:sldMk cId="3668942479" sldId="298"/>
            <ac:spMk id="2" creationId="{C175F387-EB33-4B11-AF77-423A3CBEBE40}"/>
          </ac:spMkLst>
        </pc:spChg>
        <pc:spChg chg="mod">
          <ac:chgData name="Faithe Wempen" userId="a5b80fda8aef011f" providerId="LiveId" clId="{EC002751-3202-4107-BC44-F611AD70E438}" dt="2019-11-13T20:11:14.701" v="216" actId="21"/>
          <ac:spMkLst>
            <pc:docMk/>
            <pc:sldMk cId="3668942479" sldId="298"/>
            <ac:spMk id="8" creationId="{00000000-0000-0000-0000-000000000000}"/>
          </ac:spMkLst>
        </pc:spChg>
        <pc:spChg chg="mod ord">
          <ac:chgData name="Faithe Wempen" userId="a5b80fda8aef011f" providerId="LiveId" clId="{EC002751-3202-4107-BC44-F611AD70E438}" dt="2019-11-13T20:13:07.134" v="293" actId="21"/>
          <ac:spMkLst>
            <pc:docMk/>
            <pc:sldMk cId="3668942479" sldId="298"/>
            <ac:spMk id="10" creationId="{00000000-0000-0000-0000-000000000000}"/>
          </ac:spMkLst>
        </pc:spChg>
      </pc:sldChg>
      <pc:sldChg chg="addSp delSp modSp add mod ord chgLayout">
        <pc:chgData name="Faithe Wempen" userId="a5b80fda8aef011f" providerId="LiveId" clId="{EC002751-3202-4107-BC44-F611AD70E438}" dt="2019-11-13T20:13:52.140" v="371" actId="1076"/>
        <pc:sldMkLst>
          <pc:docMk/>
          <pc:sldMk cId="1454354819" sldId="299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454354819" sldId="299"/>
            <ac:spMk id="2" creationId="{541C5197-DFD6-415B-8F7D-FB70F00D03DD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1454354819" sldId="299"/>
            <ac:spMk id="3" creationId="{0CBEAE29-6E28-4EFD-9757-6F38D7366EA4}"/>
          </ac:spMkLst>
        </pc:spChg>
        <pc:spChg chg="add mod ord">
          <ac:chgData name="Faithe Wempen" userId="a5b80fda8aef011f" providerId="LiveId" clId="{EC002751-3202-4107-BC44-F611AD70E438}" dt="2019-11-13T20:13:31.106" v="356" actId="20577"/>
          <ac:spMkLst>
            <pc:docMk/>
            <pc:sldMk cId="1454354819" sldId="299"/>
            <ac:spMk id="4" creationId="{82060C45-48C6-4BB3-9740-188AF497B1DA}"/>
          </ac:spMkLst>
        </pc:spChg>
        <pc:spChg chg="mod">
          <ac:chgData name="Faithe Wempen" userId="a5b80fda8aef011f" providerId="LiveId" clId="{EC002751-3202-4107-BC44-F611AD70E438}" dt="2019-11-13T20:13:18.041" v="295" actId="21"/>
          <ac:spMkLst>
            <pc:docMk/>
            <pc:sldMk cId="1454354819" sldId="299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13:47.709" v="369"/>
          <ac:spMkLst>
            <pc:docMk/>
            <pc:sldMk cId="1454354819" sldId="299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13:52.140" v="371" actId="1076"/>
          <ac:picMkLst>
            <pc:docMk/>
            <pc:sldMk cId="1454354819" sldId="299"/>
            <ac:picMk id="9" creationId="{E6A5E727-0BD9-4D6D-BC0F-EB8A40DB6C47}"/>
          </ac:picMkLst>
        </pc:picChg>
        <pc:picChg chg="del mod">
          <ac:chgData name="Faithe Wempen" userId="a5b80fda8aef011f" providerId="LiveId" clId="{EC002751-3202-4107-BC44-F611AD70E438}" dt="2019-11-13T20:13:46.323" v="368" actId="21"/>
          <ac:picMkLst>
            <pc:docMk/>
            <pc:sldMk cId="1454354819" sldId="299"/>
            <ac:picMk id="278530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299"/>
        </pc:sldMkLst>
      </pc:sldChg>
      <pc:sldChg chg="addSp delSp modSp add mod ord chgLayout">
        <pc:chgData name="Faithe Wempen" userId="a5b80fda8aef011f" providerId="LiveId" clId="{EC002751-3202-4107-BC44-F611AD70E438}" dt="2019-11-13T20:14:46.293" v="419" actId="1076"/>
        <pc:sldMkLst>
          <pc:docMk/>
          <pc:sldMk cId="219929535" sldId="300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19929535" sldId="300"/>
            <ac:spMk id="2" creationId="{D7CFD436-84AF-42DB-B795-FE03D8630CA3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19929535" sldId="300"/>
            <ac:spMk id="3" creationId="{8299D779-6479-4C41-A3FD-4D7B000F0550}"/>
          </ac:spMkLst>
        </pc:spChg>
        <pc:spChg chg="add mod ord">
          <ac:chgData name="Faithe Wempen" userId="a5b80fda8aef011f" providerId="LiveId" clId="{EC002751-3202-4107-BC44-F611AD70E438}" dt="2019-11-13T20:14:25.506" v="414" actId="20577"/>
          <ac:spMkLst>
            <pc:docMk/>
            <pc:sldMk cId="219929535" sldId="300"/>
            <ac:spMk id="4" creationId="{C0ADE9B0-1652-4A78-BD04-48FCDD89E7D9}"/>
          </ac:spMkLst>
        </pc:spChg>
        <pc:spChg chg="add del mod ord">
          <ac:chgData name="Faithe Wempen" userId="a5b80fda8aef011f" providerId="LiveId" clId="{EC002751-3202-4107-BC44-F611AD70E438}" dt="2019-11-13T20:14:40.071" v="417"/>
          <ac:spMkLst>
            <pc:docMk/>
            <pc:sldMk cId="219929535" sldId="300"/>
            <ac:spMk id="5" creationId="{48B202C3-761B-4BD5-97F6-5CD0EED07C08}"/>
          </ac:spMkLst>
        </pc:spChg>
        <pc:spChg chg="mod">
          <ac:chgData name="Faithe Wempen" userId="a5b80fda8aef011f" providerId="LiveId" clId="{EC002751-3202-4107-BC44-F611AD70E438}" dt="2019-11-13T20:14:17.743" v="372" actId="21"/>
          <ac:spMkLst>
            <pc:docMk/>
            <pc:sldMk cId="219929535" sldId="300"/>
            <ac:spMk id="8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14:46.293" v="419" actId="1076"/>
          <ac:picMkLst>
            <pc:docMk/>
            <pc:sldMk cId="219929535" sldId="300"/>
            <ac:picMk id="9" creationId="{E826F00B-12A6-47FA-B206-13E72DC41B33}"/>
          </ac:picMkLst>
        </pc:picChg>
        <pc:picChg chg="del">
          <ac:chgData name="Faithe Wempen" userId="a5b80fda8aef011f" providerId="LiveId" clId="{EC002751-3202-4107-BC44-F611AD70E438}" dt="2019-11-13T20:14:38.865" v="416" actId="21"/>
          <ac:picMkLst>
            <pc:docMk/>
            <pc:sldMk cId="219929535" sldId="300"/>
            <ac:picMk id="279554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00"/>
        </pc:sldMkLst>
      </pc:sldChg>
      <pc:sldChg chg="addSp delSp modSp add mod ord chgLayout">
        <pc:chgData name="Faithe Wempen" userId="a5b80fda8aef011f" providerId="LiveId" clId="{EC002751-3202-4107-BC44-F611AD70E438}" dt="2019-11-13T20:15:41.300" v="480" actId="14100"/>
        <pc:sldMkLst>
          <pc:docMk/>
          <pc:sldMk cId="713931191" sldId="301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713931191" sldId="301"/>
            <ac:spMk id="2" creationId="{607C55CA-EDAC-4846-9626-13F07FC84715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713931191" sldId="301"/>
            <ac:spMk id="3" creationId="{6B360E51-B9AF-4D19-A17A-14E2D25B9DF2}"/>
          </ac:spMkLst>
        </pc:spChg>
        <pc:spChg chg="add mod ord">
          <ac:chgData name="Faithe Wempen" userId="a5b80fda8aef011f" providerId="LiveId" clId="{EC002751-3202-4107-BC44-F611AD70E438}" dt="2019-11-13T20:15:23.479" v="474" actId="20577"/>
          <ac:spMkLst>
            <pc:docMk/>
            <pc:sldMk cId="713931191" sldId="301"/>
            <ac:spMk id="4" creationId="{F75D00AF-F27A-460D-8B73-CB8B43C8FB49}"/>
          </ac:spMkLst>
        </pc:spChg>
        <pc:spChg chg="add del mod ord">
          <ac:chgData name="Faithe Wempen" userId="a5b80fda8aef011f" providerId="LiveId" clId="{EC002751-3202-4107-BC44-F611AD70E438}" dt="2019-11-13T20:15:34.138" v="478"/>
          <ac:spMkLst>
            <pc:docMk/>
            <pc:sldMk cId="713931191" sldId="301"/>
            <ac:spMk id="5" creationId="{DE278335-5579-460C-A0FE-D59DBCAE4325}"/>
          </ac:spMkLst>
        </pc:spChg>
        <pc:spChg chg="del mod">
          <ac:chgData name="Faithe Wempen" userId="a5b80fda8aef011f" providerId="LiveId" clId="{EC002751-3202-4107-BC44-F611AD70E438}" dt="2019-11-13T20:15:09.300" v="421" actId="478"/>
          <ac:spMkLst>
            <pc:docMk/>
            <pc:sldMk cId="713931191" sldId="301"/>
            <ac:spMk id="8" creationId="{00000000-0000-0000-0000-000000000000}"/>
          </ac:spMkLst>
        </pc:spChg>
        <pc:graphicFrameChg chg="del modGraphic">
          <ac:chgData name="Faithe Wempen" userId="a5b80fda8aef011f" providerId="LiveId" clId="{EC002751-3202-4107-BC44-F611AD70E438}" dt="2019-11-13T20:15:32.823" v="477" actId="21"/>
          <ac:graphicFrameMkLst>
            <pc:docMk/>
            <pc:sldMk cId="713931191" sldId="301"/>
            <ac:graphicFrameMk id="6" creationId="{00000000-0000-0000-0000-000000000000}"/>
          </ac:graphicFrameMkLst>
        </pc:graphicFrameChg>
        <pc:graphicFrameChg chg="add mod modGraphic">
          <ac:chgData name="Faithe Wempen" userId="a5b80fda8aef011f" providerId="LiveId" clId="{EC002751-3202-4107-BC44-F611AD70E438}" dt="2019-11-13T20:15:41.300" v="480" actId="14100"/>
          <ac:graphicFrameMkLst>
            <pc:docMk/>
            <pc:sldMk cId="713931191" sldId="301"/>
            <ac:graphicFrameMk id="9" creationId="{00506659-511C-46D6-B731-186ABE75FD5D}"/>
          </ac:graphicFrameMkLst>
        </pc:graphicFrameChg>
      </pc:sldChg>
      <pc:sldChg chg="addSp delSp modSp add mod ord chgLayout modNotesTx">
        <pc:chgData name="Faithe Wempen" userId="a5b80fda8aef011f" providerId="LiveId" clId="{EC002751-3202-4107-BC44-F611AD70E438}" dt="2019-11-13T20:17:18.211" v="557" actId="1076"/>
        <pc:sldMkLst>
          <pc:docMk/>
          <pc:sldMk cId="3544993530" sldId="302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544993530" sldId="302"/>
            <ac:spMk id="2" creationId="{8DD59C84-80B0-48E9-A144-B7FFA1275190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544993530" sldId="302"/>
            <ac:spMk id="3" creationId="{75915764-0DA7-4A54-B146-410871A063F6}"/>
          </ac:spMkLst>
        </pc:spChg>
        <pc:spChg chg="add mod ord">
          <ac:chgData name="Faithe Wempen" userId="a5b80fda8aef011f" providerId="LiveId" clId="{EC002751-3202-4107-BC44-F611AD70E438}" dt="2019-11-13T20:16:24.256" v="545" actId="20577"/>
          <ac:spMkLst>
            <pc:docMk/>
            <pc:sldMk cId="3544993530" sldId="302"/>
            <ac:spMk id="4" creationId="{8857A81A-FA3A-4358-A412-FCA15DC363EE}"/>
          </ac:spMkLst>
        </pc:spChg>
        <pc:spChg chg="del mod">
          <ac:chgData name="Faithe Wempen" userId="a5b80fda8aef011f" providerId="LiveId" clId="{EC002751-3202-4107-BC44-F611AD70E438}" dt="2019-11-13T20:15:59.875" v="482" actId="478"/>
          <ac:spMkLst>
            <pc:docMk/>
            <pc:sldMk cId="3544993530" sldId="302"/>
            <ac:spMk id="8" creationId="{00000000-0000-0000-0000-000000000000}"/>
          </ac:spMkLst>
        </pc:spChg>
        <pc:spChg chg="mod ord">
          <ac:chgData name="Faithe Wempen" userId="a5b80fda8aef011f" providerId="LiveId" clId="{EC002751-3202-4107-BC44-F611AD70E438}" dt="2019-11-13T20:16:05.882" v="483" actId="21"/>
          <ac:spMkLst>
            <pc:docMk/>
            <pc:sldMk cId="3544993530" sldId="302"/>
            <ac:spMk id="10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17:18.211" v="557" actId="1076"/>
          <ac:picMkLst>
            <pc:docMk/>
            <pc:sldMk cId="3544993530" sldId="302"/>
            <ac:picMk id="280578" creationId="{00000000-0000-0000-0000-000000000000}"/>
          </ac:picMkLst>
        </pc:picChg>
        <pc:picChg chg="del mod">
          <ac:chgData name="Faithe Wempen" userId="a5b80fda8aef011f" providerId="LiveId" clId="{EC002751-3202-4107-BC44-F611AD70E438}" dt="2019-11-13T20:17:00.699" v="551" actId="478"/>
          <ac:picMkLst>
            <pc:docMk/>
            <pc:sldMk cId="3544993530" sldId="302"/>
            <ac:picMk id="280579" creationId="{00000000-0000-0000-0000-000000000000}"/>
          </ac:picMkLst>
        </pc:picChg>
      </pc:sldChg>
      <pc:sldChg chg="addSp delSp modSp add mod ord chgLayout modNotesTx">
        <pc:chgData name="Faithe Wempen" userId="a5b80fda8aef011f" providerId="LiveId" clId="{EC002751-3202-4107-BC44-F611AD70E438}" dt="2019-11-13T20:18:53.031" v="681" actId="20577"/>
        <pc:sldMkLst>
          <pc:docMk/>
          <pc:sldMk cId="1098252367" sldId="303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098252367" sldId="303"/>
            <ac:spMk id="2" creationId="{116B9EDD-3155-4656-AF44-04D2403401CB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1098252367" sldId="303"/>
            <ac:spMk id="3" creationId="{2113D9FB-FE9F-48C7-9E12-E9B9DCAF6665}"/>
          </ac:spMkLst>
        </pc:spChg>
        <pc:spChg chg="add mod ord">
          <ac:chgData name="Faithe Wempen" userId="a5b80fda8aef011f" providerId="LiveId" clId="{EC002751-3202-4107-BC44-F611AD70E438}" dt="2019-11-13T20:18:53.031" v="681" actId="20577"/>
          <ac:spMkLst>
            <pc:docMk/>
            <pc:sldMk cId="1098252367" sldId="303"/>
            <ac:spMk id="4" creationId="{8ED99120-D136-4FC2-BC8B-B0F509FAB03B}"/>
          </ac:spMkLst>
        </pc:spChg>
        <pc:spChg chg="del">
          <ac:chgData name="Faithe Wempen" userId="a5b80fda8aef011f" providerId="LiveId" clId="{EC002751-3202-4107-BC44-F611AD70E438}" dt="2019-11-13T20:18:26.824" v="632" actId="21"/>
          <ac:spMkLst>
            <pc:docMk/>
            <pc:sldMk cId="1098252367" sldId="303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18:40.762" v="635"/>
          <ac:spMkLst>
            <pc:docMk/>
            <pc:sldMk cId="1098252367" sldId="303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18:44.845" v="637" actId="1076"/>
          <ac:picMkLst>
            <pc:docMk/>
            <pc:sldMk cId="1098252367" sldId="303"/>
            <ac:picMk id="7" creationId="{E39C3B34-AA1F-4E76-A479-162B77B3043A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03"/>
        </pc:sldMkLst>
      </pc:sldChg>
      <pc:sldChg chg="addSp delSp modSp add del mod ord chgLayout">
        <pc:chgData name="Faithe Wempen" userId="a5b80fda8aef011f" providerId="LiveId" clId="{EC002751-3202-4107-BC44-F611AD70E438}" dt="2019-11-13T20:19:14.684" v="682" actId="47"/>
        <pc:sldMkLst>
          <pc:docMk/>
          <pc:sldMk cId="2776236866" sldId="304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776236866" sldId="304"/>
            <ac:spMk id="2" creationId="{7F7811C3-3F51-44EB-A849-9D81B220B86E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776236866" sldId="304"/>
            <ac:spMk id="3" creationId="{624859F0-0737-4F4F-B0B6-B27D4588C82A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776236866" sldId="304"/>
            <ac:spMk id="4" creationId="{2E2CA136-D28B-4189-BB1A-170BC24E20AC}"/>
          </ac:spMkLst>
        </pc:spChg>
        <pc:spChg chg="add del mod ord">
          <ac:chgData name="Faithe Wempen" userId="a5b80fda8aef011f" providerId="LiveId" clId="{EC002751-3202-4107-BC44-F611AD70E438}" dt="2019-11-13T20:18:36.695" v="633" actId="21"/>
          <ac:spMkLst>
            <pc:docMk/>
            <pc:sldMk cId="2776236866" sldId="304"/>
            <ac:spMk id="5" creationId="{4D138A4B-522D-4F10-A018-6D6CA96B2D99}"/>
          </ac:spMkLst>
        </pc:spChg>
        <pc:picChg chg="del">
          <ac:chgData name="Faithe Wempen" userId="a5b80fda8aef011f" providerId="LiveId" clId="{EC002751-3202-4107-BC44-F611AD70E438}" dt="2019-11-13T20:18:38.282" v="634" actId="21"/>
          <ac:picMkLst>
            <pc:docMk/>
            <pc:sldMk cId="2776236866" sldId="304"/>
            <ac:picMk id="281602" creationId="{00000000-0000-0000-0000-000000000000}"/>
          </ac:picMkLst>
        </pc:picChg>
      </pc:sldChg>
      <pc:sldChg chg="addSp delSp modSp add mod ord chgLayout">
        <pc:chgData name="Faithe Wempen" userId="a5b80fda8aef011f" providerId="LiveId" clId="{EC002751-3202-4107-BC44-F611AD70E438}" dt="2019-11-13T20:19:35.979" v="725" actId="1076"/>
        <pc:sldMkLst>
          <pc:docMk/>
          <pc:sldMk cId="996784876" sldId="305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996784876" sldId="305"/>
            <ac:spMk id="2" creationId="{14AF9FFE-EB24-4782-A67B-822626B910A9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996784876" sldId="305"/>
            <ac:spMk id="3" creationId="{C58199F8-980E-4B7D-B41B-4709EEEA2393}"/>
          </ac:spMkLst>
        </pc:spChg>
        <pc:spChg chg="add mod ord">
          <ac:chgData name="Faithe Wempen" userId="a5b80fda8aef011f" providerId="LiveId" clId="{EC002751-3202-4107-BC44-F611AD70E438}" dt="2019-11-13T20:19:27.217" v="722" actId="20577"/>
          <ac:spMkLst>
            <pc:docMk/>
            <pc:sldMk cId="996784876" sldId="305"/>
            <ac:spMk id="4" creationId="{3AE2EDE4-6D58-474A-A20C-DEA7B5FE7E2B}"/>
          </ac:spMkLst>
        </pc:spChg>
        <pc:spChg chg="add del mod ord">
          <ac:chgData name="Faithe Wempen" userId="a5b80fda8aef011f" providerId="LiveId" clId="{EC002751-3202-4107-BC44-F611AD70E438}" dt="2019-11-13T20:19:31.482" v="723" actId="21"/>
          <ac:spMkLst>
            <pc:docMk/>
            <pc:sldMk cId="996784876" sldId="305"/>
            <ac:spMk id="5" creationId="{4B3280DC-6FF3-4A0A-8973-00BB88241DB4}"/>
          </ac:spMkLst>
        </pc:spChg>
        <pc:spChg chg="del">
          <ac:chgData name="Faithe Wempen" userId="a5b80fda8aef011f" providerId="LiveId" clId="{EC002751-3202-4107-BC44-F611AD70E438}" dt="2019-11-13T20:19:19.099" v="683" actId="21"/>
          <ac:spMkLst>
            <pc:docMk/>
            <pc:sldMk cId="996784876" sldId="305"/>
            <ac:spMk id="8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19:35.979" v="725" actId="1076"/>
          <ac:picMkLst>
            <pc:docMk/>
            <pc:sldMk cId="996784876" sldId="305"/>
            <ac:picMk id="282626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05"/>
        </pc:sldMkLst>
      </pc:sldChg>
      <pc:sldChg chg="addSp delSp modSp add mod ord chgLayout">
        <pc:chgData name="Faithe Wempen" userId="a5b80fda8aef011f" providerId="LiveId" clId="{EC002751-3202-4107-BC44-F611AD70E438}" dt="2019-11-13T20:25:35.220" v="751" actId="14100"/>
        <pc:sldMkLst>
          <pc:docMk/>
          <pc:sldMk cId="3626283340" sldId="306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26283340" sldId="306"/>
            <ac:spMk id="2" creationId="{B35F677A-8385-4CA7-8F20-6B013521612A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26283340" sldId="306"/>
            <ac:spMk id="3" creationId="{65868F43-9463-4DD6-8DE5-AFC0CA060567}"/>
          </ac:spMkLst>
        </pc:spChg>
        <pc:spChg chg="add mod ord">
          <ac:chgData name="Faithe Wempen" userId="a5b80fda8aef011f" providerId="LiveId" clId="{EC002751-3202-4107-BC44-F611AD70E438}" dt="2019-11-13T20:25:35.220" v="751" actId="14100"/>
          <ac:spMkLst>
            <pc:docMk/>
            <pc:sldMk cId="3626283340" sldId="306"/>
            <ac:spMk id="5" creationId="{D62FB094-C6C2-498F-B8E4-3D58D7B68DFD}"/>
          </ac:spMkLst>
        </pc:spChg>
        <pc:spChg chg="add del mod ord">
          <ac:chgData name="Faithe Wempen" userId="a5b80fda8aef011f" providerId="LiveId" clId="{EC002751-3202-4107-BC44-F611AD70E438}" dt="2019-11-13T20:23:22.871" v="733"/>
          <ac:spMkLst>
            <pc:docMk/>
            <pc:sldMk cId="3626283340" sldId="306"/>
            <ac:spMk id="6" creationId="{9F80E445-9E15-4D1D-9161-A02D6D222AA5}"/>
          </ac:spMkLst>
        </pc:spChg>
        <pc:spChg chg="mod">
          <ac:chgData name="Faithe Wempen" userId="a5b80fda8aef011f" providerId="LiveId" clId="{EC002751-3202-4107-BC44-F611AD70E438}" dt="2019-11-13T20:23:08.771" v="726" actId="21"/>
          <ac:spMkLst>
            <pc:docMk/>
            <pc:sldMk cId="3626283340" sldId="306"/>
            <ac:spMk id="8" creationId="{00000000-0000-0000-0000-000000000000}"/>
          </ac:spMkLst>
        </pc:spChg>
        <pc:graphicFrameChg chg="del mod modGraphic">
          <ac:chgData name="Faithe Wempen" userId="a5b80fda8aef011f" providerId="LiveId" clId="{EC002751-3202-4107-BC44-F611AD70E438}" dt="2019-11-13T20:23:21.777" v="732" actId="21"/>
          <ac:graphicFrameMkLst>
            <pc:docMk/>
            <pc:sldMk cId="3626283340" sldId="306"/>
            <ac:graphicFrameMk id="4" creationId="{00000000-0000-0000-0000-000000000000}"/>
          </ac:graphicFrameMkLst>
        </pc:graphicFrameChg>
        <pc:graphicFrameChg chg="add mod modGraphic">
          <ac:chgData name="Faithe Wempen" userId="a5b80fda8aef011f" providerId="LiveId" clId="{EC002751-3202-4107-BC44-F611AD70E438}" dt="2019-11-13T20:25:13.081" v="748" actId="14100"/>
          <ac:graphicFrameMkLst>
            <pc:docMk/>
            <pc:sldMk cId="3626283340" sldId="306"/>
            <ac:graphicFrameMk id="9" creationId="{5C08A2BD-F6DE-409D-AD22-E1815F1B98B3}"/>
          </ac:graphicFrameMkLst>
        </pc:graphicFrame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06"/>
        </pc:sldMkLst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07"/>
        </pc:sldMkLst>
      </pc:sldChg>
      <pc:sldChg chg="addSp delSp modSp add del mod ord chgLayout">
        <pc:chgData name="Faithe Wempen" userId="a5b80fda8aef011f" providerId="LiveId" clId="{EC002751-3202-4107-BC44-F611AD70E438}" dt="2019-11-13T20:25:41.508" v="752" actId="47"/>
        <pc:sldMkLst>
          <pc:docMk/>
          <pc:sldMk cId="4060817998" sldId="307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060817998" sldId="307"/>
            <ac:spMk id="2" creationId="{598741DE-5B04-44D3-AC7D-10FDB2828538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060817998" sldId="307"/>
            <ac:spMk id="3" creationId="{810DC8DD-7276-41E7-9AA3-2F59351F8121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4060817998" sldId="307"/>
            <ac:spMk id="5" creationId="{3DF6DDBB-71F6-4362-8DF1-9A4F6BF42F18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4060817998" sldId="307"/>
            <ac:spMk id="6" creationId="{8D6E082A-2E3A-4EFD-BB94-6074297E013A}"/>
          </ac:spMkLst>
        </pc:spChg>
        <pc:graphicFrameChg chg="del">
          <ac:chgData name="Faithe Wempen" userId="a5b80fda8aef011f" providerId="LiveId" clId="{EC002751-3202-4107-BC44-F611AD70E438}" dt="2019-11-13T20:23:53.322" v="738" actId="21"/>
          <ac:graphicFrameMkLst>
            <pc:docMk/>
            <pc:sldMk cId="4060817998" sldId="307"/>
            <ac:graphicFrameMk id="4" creationId="{00000000-0000-0000-0000-000000000000}"/>
          </ac:graphicFrameMkLst>
        </pc:graphicFrameChg>
      </pc:sldChg>
      <pc:sldChg chg="addSp delSp modSp add mod ord chgLayout">
        <pc:chgData name="Faithe Wempen" userId="a5b80fda8aef011f" providerId="LiveId" clId="{EC002751-3202-4107-BC44-F611AD70E438}" dt="2019-11-13T20:28:37.907" v="816" actId="14734"/>
        <pc:sldMkLst>
          <pc:docMk/>
          <pc:sldMk cId="3634104917" sldId="308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34104917" sldId="308"/>
            <ac:spMk id="2" creationId="{CB999D58-2C9A-462F-854A-8976FB011FA4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34104917" sldId="308"/>
            <ac:spMk id="3" creationId="{9D763C39-E085-4C94-A3CB-68E0F8C41BA9}"/>
          </ac:spMkLst>
        </pc:spChg>
        <pc:spChg chg="add mod ord">
          <ac:chgData name="Faithe Wempen" userId="a5b80fda8aef011f" providerId="LiveId" clId="{EC002751-3202-4107-BC44-F611AD70E438}" dt="2019-11-13T20:28:19.611" v="814" actId="1076"/>
          <ac:spMkLst>
            <pc:docMk/>
            <pc:sldMk cId="3634104917" sldId="308"/>
            <ac:spMk id="4" creationId="{A7129B7F-F9C5-4340-9C69-E6E76DFC6CF0}"/>
          </ac:spMkLst>
        </pc:spChg>
        <pc:spChg chg="add del mod ord">
          <ac:chgData name="Faithe Wempen" userId="a5b80fda8aef011f" providerId="LiveId" clId="{EC002751-3202-4107-BC44-F611AD70E438}" dt="2019-11-13T20:25:53.049" v="754"/>
          <ac:spMkLst>
            <pc:docMk/>
            <pc:sldMk cId="3634104917" sldId="308"/>
            <ac:spMk id="6" creationId="{4A02E8BF-1A44-4A1C-97FE-5C545427D35D}"/>
          </ac:spMkLst>
        </pc:spChg>
        <pc:spChg chg="mod">
          <ac:chgData name="Faithe Wempen" userId="a5b80fda8aef011f" providerId="LiveId" clId="{EC002751-3202-4107-BC44-F611AD70E438}" dt="2019-11-13T20:25:55.209" v="755" actId="21"/>
          <ac:spMkLst>
            <pc:docMk/>
            <pc:sldMk cId="3634104917" sldId="308"/>
            <ac:spMk id="8" creationId="{00000000-0000-0000-0000-000000000000}"/>
          </ac:spMkLst>
        </pc:spChg>
        <pc:graphicFrameChg chg="del">
          <ac:chgData name="Faithe Wempen" userId="a5b80fda8aef011f" providerId="LiveId" clId="{EC002751-3202-4107-BC44-F611AD70E438}" dt="2019-11-13T20:25:51.753" v="753" actId="21"/>
          <ac:graphicFrameMkLst>
            <pc:docMk/>
            <pc:sldMk cId="3634104917" sldId="308"/>
            <ac:graphicFrameMk id="5" creationId="{00000000-0000-0000-0000-000000000000}"/>
          </ac:graphicFrameMkLst>
        </pc:graphicFrameChg>
        <pc:graphicFrameChg chg="add mod modGraphic">
          <ac:chgData name="Faithe Wempen" userId="a5b80fda8aef011f" providerId="LiveId" clId="{EC002751-3202-4107-BC44-F611AD70E438}" dt="2019-11-13T20:28:37.907" v="816" actId="14734"/>
          <ac:graphicFrameMkLst>
            <pc:docMk/>
            <pc:sldMk cId="3634104917" sldId="308"/>
            <ac:graphicFrameMk id="9" creationId="{5B894575-8B56-4172-B326-47A08AE48D00}"/>
          </ac:graphicFrameMkLst>
        </pc:graphicFrameChg>
      </pc:sldChg>
      <pc:sldChg chg="addSp delSp modSp add mod ord chgLayout modNotesTx">
        <pc:chgData name="Faithe Wempen" userId="a5b80fda8aef011f" providerId="LiveId" clId="{EC002751-3202-4107-BC44-F611AD70E438}" dt="2019-11-13T20:30:27.054" v="892" actId="20577"/>
        <pc:sldMkLst>
          <pc:docMk/>
          <pc:sldMk cId="472669237" sldId="309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72669237" sldId="309"/>
            <ac:spMk id="2" creationId="{190DBF2C-8CC5-402B-9115-E3C791E4A363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472669237" sldId="309"/>
            <ac:spMk id="3" creationId="{BD32A1F0-0598-4A62-B101-D2939F85B533}"/>
          </ac:spMkLst>
        </pc:spChg>
        <pc:spChg chg="add mod ord">
          <ac:chgData name="Faithe Wempen" userId="a5b80fda8aef011f" providerId="LiveId" clId="{EC002751-3202-4107-BC44-F611AD70E438}" dt="2019-11-13T20:29:42.762" v="881" actId="20577"/>
          <ac:spMkLst>
            <pc:docMk/>
            <pc:sldMk cId="472669237" sldId="309"/>
            <ac:spMk id="5" creationId="{524630E7-3C3A-4B1C-B96C-EB6B67DDE0F8}"/>
          </ac:spMkLst>
        </pc:spChg>
        <pc:spChg chg="mod">
          <ac:chgData name="Faithe Wempen" userId="a5b80fda8aef011f" providerId="LiveId" clId="{EC002751-3202-4107-BC44-F611AD70E438}" dt="2019-11-13T20:29:31.928" v="834" actId="21"/>
          <ac:spMkLst>
            <pc:docMk/>
            <pc:sldMk cId="472669237" sldId="309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29:30" v="833"/>
          <ac:spMkLst>
            <pc:docMk/>
            <pc:sldMk cId="472669237" sldId="309"/>
            <ac:spMk id="10" creationId="{00000000-0000-0000-0000-000000000000}"/>
          </ac:spMkLst>
        </pc:spChg>
        <pc:graphicFrameChg chg="add del mod">
          <ac:chgData name="Faithe Wempen" userId="a5b80fda8aef011f" providerId="LiveId" clId="{EC002751-3202-4107-BC44-F611AD70E438}" dt="2019-11-13T20:29:28.823" v="832" actId="21"/>
          <ac:graphicFrameMkLst>
            <pc:docMk/>
            <pc:sldMk cId="472669237" sldId="309"/>
            <ac:graphicFrameMk id="4" creationId="{00000000-0000-0000-0000-000000000000}"/>
          </ac:graphicFrameMkLst>
        </pc:graphicFrameChg>
        <pc:graphicFrameChg chg="add mod modGraphic">
          <ac:chgData name="Faithe Wempen" userId="a5b80fda8aef011f" providerId="LiveId" clId="{EC002751-3202-4107-BC44-F611AD70E438}" dt="2019-11-13T20:29:53.187" v="884" actId="14734"/>
          <ac:graphicFrameMkLst>
            <pc:docMk/>
            <pc:sldMk cId="472669237" sldId="309"/>
            <ac:graphicFrameMk id="9" creationId="{A6866342-1749-4913-B150-F5AD44B67EFE}"/>
          </ac:graphicFrameMkLst>
        </pc:graphicFrame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09"/>
        </pc:sldMkLst>
      </pc:sldChg>
      <pc:sldChg chg="addSp delSp modSp add mod ord chgLayout">
        <pc:chgData name="Faithe Wempen" userId="a5b80fda8aef011f" providerId="LiveId" clId="{EC002751-3202-4107-BC44-F611AD70E438}" dt="2019-11-13T20:31:10.637" v="956" actId="20577"/>
        <pc:sldMkLst>
          <pc:docMk/>
          <pc:sldMk cId="933409525" sldId="310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933409525" sldId="310"/>
            <ac:spMk id="2" creationId="{88A3F7E0-2C87-459F-9CF0-204538FE5D2C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933409525" sldId="310"/>
            <ac:spMk id="3" creationId="{346CC56A-3EAD-49F8-9AD4-3B7D4390FC87}"/>
          </ac:spMkLst>
        </pc:spChg>
        <pc:spChg chg="add mod ord">
          <ac:chgData name="Faithe Wempen" userId="a5b80fda8aef011f" providerId="LiveId" clId="{EC002751-3202-4107-BC44-F611AD70E438}" dt="2019-11-13T20:31:10.637" v="956" actId="20577"/>
          <ac:spMkLst>
            <pc:docMk/>
            <pc:sldMk cId="933409525" sldId="310"/>
            <ac:spMk id="4" creationId="{FDC68C5C-9645-4BC7-BC69-90BA9525C24D}"/>
          </ac:spMkLst>
        </pc:spChg>
        <pc:spChg chg="del mod">
          <ac:chgData name="Faithe Wempen" userId="a5b80fda8aef011f" providerId="LiveId" clId="{EC002751-3202-4107-BC44-F611AD70E438}" dt="2019-11-13T20:31:01.430" v="905" actId="478"/>
          <ac:spMkLst>
            <pc:docMk/>
            <pc:sldMk cId="933409525" sldId="310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30:53.663" v="901"/>
          <ac:spMkLst>
            <pc:docMk/>
            <pc:sldMk cId="933409525" sldId="310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30:57.652" v="903" actId="1076"/>
          <ac:picMkLst>
            <pc:docMk/>
            <pc:sldMk cId="933409525" sldId="310"/>
            <ac:picMk id="7" creationId="{A87F8C09-21D7-4559-B3CD-D2D52676173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0"/>
        </pc:sldMkLst>
      </pc:sldChg>
      <pc:sldChg chg="addSp delSp modSp add del mod ord chgLayout">
        <pc:chgData name="Faithe Wempen" userId="a5b80fda8aef011f" providerId="LiveId" clId="{EC002751-3202-4107-BC44-F611AD70E438}" dt="2019-11-13T20:31:34.024" v="958" actId="47"/>
        <pc:sldMkLst>
          <pc:docMk/>
          <pc:sldMk cId="2848701811" sldId="311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848701811" sldId="311"/>
            <ac:spMk id="2" creationId="{1941C60E-FF8D-4906-A01E-809CDF502B18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2848701811" sldId="311"/>
            <ac:spMk id="3" creationId="{DB9FDB88-68C4-4F19-91C5-438917DC6F0D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848701811" sldId="311"/>
            <ac:spMk id="4" creationId="{F1BD57F6-7640-4873-87F0-F9FC1C6C0E62}"/>
          </ac:spMkLst>
        </pc:spChg>
        <pc:spChg chg="mod ord">
          <ac:chgData name="Faithe Wempen" userId="a5b80fda8aef011f" providerId="LiveId" clId="{EC002751-3202-4107-BC44-F611AD70E438}" dt="2019-11-13T20:31:26.488" v="957" actId="21"/>
          <ac:spMkLst>
            <pc:docMk/>
            <pc:sldMk cId="2848701811" sldId="311"/>
            <ac:spMk id="10" creationId="{00000000-0000-0000-0000-000000000000}"/>
          </ac:spMkLst>
        </pc:spChg>
        <pc:picChg chg="del">
          <ac:chgData name="Faithe Wempen" userId="a5b80fda8aef011f" providerId="LiveId" clId="{EC002751-3202-4107-BC44-F611AD70E438}" dt="2019-11-13T20:30:51.522" v="900" actId="21"/>
          <ac:picMkLst>
            <pc:docMk/>
            <pc:sldMk cId="2848701811" sldId="311"/>
            <ac:picMk id="284674" creationId="{00000000-0000-0000-0000-000000000000}"/>
          </ac:picMkLst>
        </pc:picChg>
      </pc:sldChg>
      <pc:sldChg chg="addSp delSp modSp add mod ord chgLayout">
        <pc:chgData name="Faithe Wempen" userId="a5b80fda8aef011f" providerId="LiveId" clId="{EC002751-3202-4107-BC44-F611AD70E438}" dt="2019-11-13T20:31:56.495" v="1000" actId="27636"/>
        <pc:sldMkLst>
          <pc:docMk/>
          <pc:sldMk cId="2747675818" sldId="312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747675818" sldId="312"/>
            <ac:spMk id="2" creationId="{C83BDA5C-5A3E-4F7F-9099-8BDFBD25C695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747675818" sldId="312"/>
            <ac:spMk id="3" creationId="{FE906D5D-CEB6-4F2C-B4B0-700A20BC1A63}"/>
          </ac:spMkLst>
        </pc:spChg>
        <pc:spChg chg="add mod ord">
          <ac:chgData name="Faithe Wempen" userId="a5b80fda8aef011f" providerId="LiveId" clId="{EC002751-3202-4107-BC44-F611AD70E438}" dt="2019-11-13T20:31:56.495" v="1000" actId="27636"/>
          <ac:spMkLst>
            <pc:docMk/>
            <pc:sldMk cId="2747675818" sldId="312"/>
            <ac:spMk id="4" creationId="{BB7B4C0D-B603-4182-987A-DC2ED3AA5E4A}"/>
          </ac:spMkLst>
        </pc:spChg>
        <pc:spChg chg="add del mod ord">
          <ac:chgData name="Faithe Wempen" userId="a5b80fda8aef011f" providerId="LiveId" clId="{EC002751-3202-4107-BC44-F611AD70E438}" dt="2019-11-13T20:31:39.640" v="959" actId="21"/>
          <ac:spMkLst>
            <pc:docMk/>
            <pc:sldMk cId="2747675818" sldId="312"/>
            <ac:spMk id="5" creationId="{D5DCF79A-F946-44CD-9F1B-1E119DCBCA29}"/>
          </ac:spMkLst>
        </pc:spChg>
        <pc:spChg chg="del">
          <ac:chgData name="Faithe Wempen" userId="a5b80fda8aef011f" providerId="LiveId" clId="{EC002751-3202-4107-BC44-F611AD70E438}" dt="2019-11-13T20:31:48.417" v="962" actId="21"/>
          <ac:spMkLst>
            <pc:docMk/>
            <pc:sldMk cId="2747675818" sldId="312"/>
            <ac:spMk id="8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31:45.180" v="961" actId="1076"/>
          <ac:picMkLst>
            <pc:docMk/>
            <pc:sldMk cId="2747675818" sldId="312"/>
            <ac:picMk id="285698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2"/>
        </pc:sldMkLst>
      </pc:sldChg>
      <pc:sldChg chg="addSp delSp modSp add mod ord chgLayout">
        <pc:chgData name="Faithe Wempen" userId="a5b80fda8aef011f" providerId="LiveId" clId="{EC002751-3202-4107-BC44-F611AD70E438}" dt="2019-11-13T20:32:49.155" v="1086" actId="1076"/>
        <pc:sldMkLst>
          <pc:docMk/>
          <pc:sldMk cId="2265635212" sldId="313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265635212" sldId="313"/>
            <ac:spMk id="2" creationId="{62B7E4DC-D086-4F67-86A7-F52B7D9C05E0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2265635212" sldId="313"/>
            <ac:spMk id="3" creationId="{E1910CB8-43C0-4EE7-BCE6-6619C9BF5C5C}"/>
          </ac:spMkLst>
        </pc:spChg>
        <pc:spChg chg="add mod ord">
          <ac:chgData name="Faithe Wempen" userId="a5b80fda8aef011f" providerId="LiveId" clId="{EC002751-3202-4107-BC44-F611AD70E438}" dt="2019-11-13T20:32:32.494" v="1079" actId="20577"/>
          <ac:spMkLst>
            <pc:docMk/>
            <pc:sldMk cId="2265635212" sldId="313"/>
            <ac:spMk id="4" creationId="{D74BBF01-07C2-4A4D-B2AC-AFF066A47C3F}"/>
          </ac:spMkLst>
        </pc:spChg>
        <pc:spChg chg="del">
          <ac:chgData name="Faithe Wempen" userId="a5b80fda8aef011f" providerId="LiveId" clId="{EC002751-3202-4107-BC44-F611AD70E438}" dt="2019-11-13T20:32:18.527" v="1001" actId="478"/>
          <ac:spMkLst>
            <pc:docMk/>
            <pc:sldMk cId="2265635212" sldId="313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32:40.048" v="1082"/>
          <ac:spMkLst>
            <pc:docMk/>
            <pc:sldMk cId="2265635212" sldId="313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32:49.155" v="1086" actId="1076"/>
          <ac:picMkLst>
            <pc:docMk/>
            <pc:sldMk cId="2265635212" sldId="313"/>
            <ac:picMk id="9" creationId="{9AB03ACA-5969-446F-9AF3-C2C6808CE11C}"/>
          </ac:picMkLst>
        </pc:picChg>
        <pc:picChg chg="del">
          <ac:chgData name="Faithe Wempen" userId="a5b80fda8aef011f" providerId="LiveId" clId="{EC002751-3202-4107-BC44-F611AD70E438}" dt="2019-11-13T20:32:38.949" v="1081" actId="21"/>
          <ac:picMkLst>
            <pc:docMk/>
            <pc:sldMk cId="2265635212" sldId="313"/>
            <ac:picMk id="286722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3"/>
        </pc:sldMkLst>
      </pc:sldChg>
      <pc:sldChg chg="addSp delSp modSp add mod ord chgLayout">
        <pc:chgData name="Faithe Wempen" userId="a5b80fda8aef011f" providerId="LiveId" clId="{EC002751-3202-4107-BC44-F611AD70E438}" dt="2019-11-13T20:33:28.004" v="1145" actId="1076"/>
        <pc:sldMkLst>
          <pc:docMk/>
          <pc:sldMk cId="1887012749" sldId="314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887012749" sldId="314"/>
            <ac:spMk id="2" creationId="{66EC4665-774F-423A-9D07-CE7332045708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887012749" sldId="314"/>
            <ac:spMk id="3" creationId="{D0418694-EA28-41A8-9490-883FF78E264B}"/>
          </ac:spMkLst>
        </pc:spChg>
        <pc:spChg chg="add mod ord">
          <ac:chgData name="Faithe Wempen" userId="a5b80fda8aef011f" providerId="LiveId" clId="{EC002751-3202-4107-BC44-F611AD70E438}" dt="2019-11-13T20:33:11.547" v="1140" actId="20577"/>
          <ac:spMkLst>
            <pc:docMk/>
            <pc:sldMk cId="1887012749" sldId="314"/>
            <ac:spMk id="4" creationId="{23923417-5307-4BE8-9659-266E8AA03D37}"/>
          </ac:spMkLst>
        </pc:spChg>
        <pc:spChg chg="add del mod ord">
          <ac:chgData name="Faithe Wempen" userId="a5b80fda8aef011f" providerId="LiveId" clId="{EC002751-3202-4107-BC44-F611AD70E438}" dt="2019-11-13T20:33:20.086" v="1141" actId="21"/>
          <ac:spMkLst>
            <pc:docMk/>
            <pc:sldMk cId="1887012749" sldId="314"/>
            <ac:spMk id="5" creationId="{E59DBEAE-642E-4ED9-AB86-1B9804A5449F}"/>
          </ac:spMkLst>
        </pc:spChg>
        <pc:spChg chg="del">
          <ac:chgData name="Faithe Wempen" userId="a5b80fda8aef011f" providerId="LiveId" clId="{EC002751-3202-4107-BC44-F611AD70E438}" dt="2019-11-13T20:33:00.492" v="1087" actId="21"/>
          <ac:spMkLst>
            <pc:docMk/>
            <pc:sldMk cId="1887012749" sldId="314"/>
            <ac:spMk id="8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33:28.004" v="1145" actId="1076"/>
          <ac:picMkLst>
            <pc:docMk/>
            <pc:sldMk cId="1887012749" sldId="314"/>
            <ac:picMk id="287746" creationId="{00000000-0000-0000-0000-000000000000}"/>
          </ac:picMkLst>
        </pc:picChg>
      </pc:sldChg>
      <pc:sldChg chg="addSp delSp modSp add mod ord chgLayout">
        <pc:chgData name="Faithe Wempen" userId="a5b80fda8aef011f" providerId="LiveId" clId="{EC002751-3202-4107-BC44-F611AD70E438}" dt="2019-11-13T20:34:07.122" v="1226" actId="20577"/>
        <pc:sldMkLst>
          <pc:docMk/>
          <pc:sldMk cId="2652190231" sldId="315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652190231" sldId="315"/>
            <ac:spMk id="2" creationId="{917D8811-9028-492F-87E0-56C88BD0BB0B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652190231" sldId="315"/>
            <ac:spMk id="3" creationId="{8BE7AF94-1A88-4EF5-8D68-2A64D4E542AF}"/>
          </ac:spMkLst>
        </pc:spChg>
        <pc:spChg chg="add mod ord">
          <ac:chgData name="Faithe Wempen" userId="a5b80fda8aef011f" providerId="LiveId" clId="{EC002751-3202-4107-BC44-F611AD70E438}" dt="2019-11-13T20:34:07.122" v="1226" actId="20577"/>
          <ac:spMkLst>
            <pc:docMk/>
            <pc:sldMk cId="2652190231" sldId="315"/>
            <ac:spMk id="4" creationId="{1BEEEADE-7638-472B-833C-68D0AA622F86}"/>
          </ac:spMkLst>
        </pc:spChg>
        <pc:spChg chg="add del mod ord">
          <ac:chgData name="Faithe Wempen" userId="a5b80fda8aef011f" providerId="LiveId" clId="{EC002751-3202-4107-BC44-F611AD70E438}" dt="2019-11-13T20:33:36.940" v="1147" actId="21"/>
          <ac:spMkLst>
            <pc:docMk/>
            <pc:sldMk cId="2652190231" sldId="315"/>
            <ac:spMk id="5" creationId="{F9872CB8-45DF-4FC5-90FD-A1D6178F5A64}"/>
          </ac:spMkLst>
        </pc:spChg>
        <pc:spChg chg="del">
          <ac:chgData name="Faithe Wempen" userId="a5b80fda8aef011f" providerId="LiveId" clId="{EC002751-3202-4107-BC44-F611AD70E438}" dt="2019-11-13T20:33:33.552" v="1146" actId="21"/>
          <ac:spMkLst>
            <pc:docMk/>
            <pc:sldMk cId="2652190231" sldId="315"/>
            <ac:spMk id="8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33:51.763" v="1152" actId="14100"/>
          <ac:picMkLst>
            <pc:docMk/>
            <pc:sldMk cId="2652190231" sldId="315"/>
            <ac:picMk id="288770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5"/>
        </pc:sldMkLst>
      </pc:sldChg>
      <pc:sldChg chg="addSp delSp modSp add mod ord chgLayout">
        <pc:chgData name="Faithe Wempen" userId="a5b80fda8aef011f" providerId="LiveId" clId="{EC002751-3202-4107-BC44-F611AD70E438}" dt="2019-11-13T20:37:10.275" v="1362" actId="1076"/>
        <pc:sldMkLst>
          <pc:docMk/>
          <pc:sldMk cId="1448265072" sldId="316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448265072" sldId="316"/>
            <ac:spMk id="2" creationId="{D43662AD-CB7D-4C51-A624-A6A055732F44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1448265072" sldId="316"/>
            <ac:spMk id="3" creationId="{420D5D8D-DEFF-46CB-B98B-CAE27FB56F2E}"/>
          </ac:spMkLst>
        </pc:spChg>
        <pc:spChg chg="add mod ord">
          <ac:chgData name="Faithe Wempen" userId="a5b80fda8aef011f" providerId="LiveId" clId="{EC002751-3202-4107-BC44-F611AD70E438}" dt="2019-11-13T20:36:50.162" v="1348" actId="20577"/>
          <ac:spMkLst>
            <pc:docMk/>
            <pc:sldMk cId="1448265072" sldId="316"/>
            <ac:spMk id="4" creationId="{D30AF6A8-B69E-4B3B-9DD1-E49DE62B2AD4}"/>
          </ac:spMkLst>
        </pc:spChg>
        <pc:spChg chg="del">
          <ac:chgData name="Faithe Wempen" userId="a5b80fda8aef011f" providerId="LiveId" clId="{EC002751-3202-4107-BC44-F611AD70E438}" dt="2019-11-13T20:36:30.843" v="1285" actId="21"/>
          <ac:spMkLst>
            <pc:docMk/>
            <pc:sldMk cId="1448265072" sldId="316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37:05.556" v="1360"/>
          <ac:spMkLst>
            <pc:docMk/>
            <pc:sldMk cId="1448265072" sldId="316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37:10.275" v="1362" actId="1076"/>
          <ac:picMkLst>
            <pc:docMk/>
            <pc:sldMk cId="1448265072" sldId="316"/>
            <ac:picMk id="9" creationId="{9396180B-1D4B-4A07-85CA-EE74072DB9F4}"/>
          </ac:picMkLst>
        </pc:picChg>
        <pc:picChg chg="del mod">
          <ac:chgData name="Faithe Wempen" userId="a5b80fda8aef011f" providerId="LiveId" clId="{EC002751-3202-4107-BC44-F611AD70E438}" dt="2019-11-13T20:37:04.197" v="1359" actId="21"/>
          <ac:picMkLst>
            <pc:docMk/>
            <pc:sldMk cId="1448265072" sldId="316"/>
            <ac:picMk id="289794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6"/>
        </pc:sldMkLst>
      </pc:sldChg>
      <pc:sldChg chg="addSp delSp modSp add mod ord chgLayout">
        <pc:chgData name="Faithe Wempen" userId="a5b80fda8aef011f" providerId="LiveId" clId="{EC002751-3202-4107-BC44-F611AD70E438}" dt="2019-11-13T20:36:09.940" v="1284" actId="14734"/>
        <pc:sldMkLst>
          <pc:docMk/>
          <pc:sldMk cId="462413834" sldId="317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62413834" sldId="317"/>
            <ac:spMk id="2" creationId="{38FAE54D-3C35-449C-BC99-0EC8F94BB8A4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62413834" sldId="317"/>
            <ac:spMk id="3" creationId="{D111C51C-F225-4AF8-B5D6-9CF877C17103}"/>
          </ac:spMkLst>
        </pc:spChg>
        <pc:spChg chg="add mod ord">
          <ac:chgData name="Faithe Wempen" userId="a5b80fda8aef011f" providerId="LiveId" clId="{EC002751-3202-4107-BC44-F611AD70E438}" dt="2019-11-13T20:34:38.655" v="1271" actId="20577"/>
          <ac:spMkLst>
            <pc:docMk/>
            <pc:sldMk cId="462413834" sldId="317"/>
            <ac:spMk id="5" creationId="{2A3C4CD3-3E39-4071-B16F-0321B2757D53}"/>
          </ac:spMkLst>
        </pc:spChg>
        <pc:spChg chg="add del mod ord">
          <ac:chgData name="Faithe Wempen" userId="a5b80fda8aef011f" providerId="LiveId" clId="{EC002751-3202-4107-BC44-F611AD70E438}" dt="2019-11-13T20:34:23.117" v="1228"/>
          <ac:spMkLst>
            <pc:docMk/>
            <pc:sldMk cId="462413834" sldId="317"/>
            <ac:spMk id="6" creationId="{6C524EE7-D374-4A44-ACB8-FC0465EDDACA}"/>
          </ac:spMkLst>
        </pc:spChg>
        <pc:spChg chg="del">
          <ac:chgData name="Faithe Wempen" userId="a5b80fda8aef011f" providerId="LiveId" clId="{EC002751-3202-4107-BC44-F611AD70E438}" dt="2019-11-13T20:34:29.716" v="1229" actId="21"/>
          <ac:spMkLst>
            <pc:docMk/>
            <pc:sldMk cId="462413834" sldId="317"/>
            <ac:spMk id="8" creationId="{00000000-0000-0000-0000-000000000000}"/>
          </ac:spMkLst>
        </pc:spChg>
        <pc:graphicFrameChg chg="del">
          <ac:chgData name="Faithe Wempen" userId="a5b80fda8aef011f" providerId="LiveId" clId="{EC002751-3202-4107-BC44-F611AD70E438}" dt="2019-11-13T20:34:21.658" v="1227" actId="21"/>
          <ac:graphicFrameMkLst>
            <pc:docMk/>
            <pc:sldMk cId="462413834" sldId="317"/>
            <ac:graphicFrameMk id="4" creationId="{00000000-0000-0000-0000-000000000000}"/>
          </ac:graphicFrameMkLst>
        </pc:graphicFrameChg>
        <pc:graphicFrameChg chg="add mod modGraphic">
          <ac:chgData name="Faithe Wempen" userId="a5b80fda8aef011f" providerId="LiveId" clId="{EC002751-3202-4107-BC44-F611AD70E438}" dt="2019-11-13T20:36:09.940" v="1284" actId="14734"/>
          <ac:graphicFrameMkLst>
            <pc:docMk/>
            <pc:sldMk cId="462413834" sldId="317"/>
            <ac:graphicFrameMk id="9" creationId="{4A21B751-0639-4642-9304-AA1E8F4CC864}"/>
          </ac:graphicFrameMkLst>
        </pc:graphicFrame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7"/>
        </pc:sldMkLst>
      </pc:sldChg>
      <pc:sldChg chg="addSp delSp modSp add del mod ord chgLayout">
        <pc:chgData name="Faithe Wempen" userId="a5b80fda8aef011f" providerId="LiveId" clId="{EC002751-3202-4107-BC44-F611AD70E438}" dt="2019-11-13T20:37:36.093" v="1367" actId="47"/>
        <pc:sldMkLst>
          <pc:docMk/>
          <pc:sldMk cId="2886620546" sldId="318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886620546" sldId="318"/>
            <ac:spMk id="2" creationId="{DDAC36FE-3F8A-499A-9590-409A3E6B8ADD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2886620546" sldId="318"/>
            <ac:spMk id="3" creationId="{0A18CEA7-F856-4D84-B399-5CD48E6CFA04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886620546" sldId="318"/>
            <ac:spMk id="4" creationId="{B01B683C-C2C0-445B-A312-0C942B799A93}"/>
          </ac:spMkLst>
        </pc:spChg>
        <pc:spChg chg="mod ord">
          <ac:chgData name="Faithe Wempen" userId="a5b80fda8aef011f" providerId="LiveId" clId="{EC002751-3202-4107-BC44-F611AD70E438}" dt="2019-11-13T20:37:31.505" v="1366" actId="21"/>
          <ac:spMkLst>
            <pc:docMk/>
            <pc:sldMk cId="2886620546" sldId="318"/>
            <ac:spMk id="10" creationId="{00000000-0000-0000-0000-000000000000}"/>
          </ac:spMkLst>
        </pc:sp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8"/>
        </pc:sldMkLst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19"/>
        </pc:sldMkLst>
      </pc:sldChg>
      <pc:sldChg chg="addSp delSp modSp add mod ord chgLayout">
        <pc:chgData name="Faithe Wempen" userId="a5b80fda8aef011f" providerId="LiveId" clId="{EC002751-3202-4107-BC44-F611AD70E438}" dt="2019-11-13T20:38:02.337" v="1409" actId="20577"/>
        <pc:sldMkLst>
          <pc:docMk/>
          <pc:sldMk cId="4200765516" sldId="319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200765516" sldId="319"/>
            <ac:spMk id="2" creationId="{68B2ED10-D1BA-4A3B-A876-8357CF158C15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200765516" sldId="319"/>
            <ac:spMk id="3" creationId="{884217A2-A225-4B2C-ADFE-93B2E9F0497A}"/>
          </ac:spMkLst>
        </pc:spChg>
        <pc:spChg chg="add mod ord">
          <ac:chgData name="Faithe Wempen" userId="a5b80fda8aef011f" providerId="LiveId" clId="{EC002751-3202-4107-BC44-F611AD70E438}" dt="2019-11-13T20:38:02.337" v="1409" actId="20577"/>
          <ac:spMkLst>
            <pc:docMk/>
            <pc:sldMk cId="4200765516" sldId="319"/>
            <ac:spMk id="4" creationId="{A070BAA2-47B7-4949-9927-2584DA72BC39}"/>
          </ac:spMkLst>
        </pc:spChg>
        <pc:spChg chg="add del mod ord">
          <ac:chgData name="Faithe Wempen" userId="a5b80fda8aef011f" providerId="LiveId" clId="{EC002751-3202-4107-BC44-F611AD70E438}" dt="2019-11-13T20:37:45.544" v="1369" actId="21"/>
          <ac:spMkLst>
            <pc:docMk/>
            <pc:sldMk cId="4200765516" sldId="319"/>
            <ac:spMk id="5" creationId="{AD2472C0-51FE-48B3-BA4C-AB0BDFF3F187}"/>
          </ac:spMkLst>
        </pc:spChg>
        <pc:spChg chg="del">
          <ac:chgData name="Faithe Wempen" userId="a5b80fda8aef011f" providerId="LiveId" clId="{EC002751-3202-4107-BC44-F611AD70E438}" dt="2019-11-13T20:37:39.652" v="1368" actId="21"/>
          <ac:spMkLst>
            <pc:docMk/>
            <pc:sldMk cId="4200765516" sldId="319"/>
            <ac:spMk id="8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37:52.707" v="1372" actId="1076"/>
          <ac:picMkLst>
            <pc:docMk/>
            <pc:sldMk cId="4200765516" sldId="319"/>
            <ac:picMk id="290818" creationId="{00000000-0000-0000-0000-000000000000}"/>
          </ac:picMkLst>
        </pc:picChg>
      </pc:sldChg>
      <pc:sldChg chg="addSp delSp modSp add mod ord chgLayout">
        <pc:chgData name="Faithe Wempen" userId="a5b80fda8aef011f" providerId="LiveId" clId="{EC002751-3202-4107-BC44-F611AD70E438}" dt="2019-11-13T20:38:29.993" v="1452" actId="20577"/>
        <pc:sldMkLst>
          <pc:docMk/>
          <pc:sldMk cId="1140852777" sldId="320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140852777" sldId="320"/>
            <ac:spMk id="2" creationId="{34ECD4A5-E8C2-424B-BC99-40203800AFF0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1140852777" sldId="320"/>
            <ac:spMk id="3" creationId="{9CB40BB5-C598-4114-ACBE-CA50831333B1}"/>
          </ac:spMkLst>
        </pc:spChg>
        <pc:spChg chg="add mod ord">
          <ac:chgData name="Faithe Wempen" userId="a5b80fda8aef011f" providerId="LiveId" clId="{EC002751-3202-4107-BC44-F611AD70E438}" dt="2019-11-13T20:38:29.993" v="1452" actId="20577"/>
          <ac:spMkLst>
            <pc:docMk/>
            <pc:sldMk cId="1140852777" sldId="320"/>
            <ac:spMk id="4" creationId="{2A76A946-C550-46DD-8CAB-1DE94C9D7097}"/>
          </ac:spMkLst>
        </pc:spChg>
        <pc:spChg chg="del">
          <ac:chgData name="Faithe Wempen" userId="a5b80fda8aef011f" providerId="LiveId" clId="{EC002751-3202-4107-BC44-F611AD70E438}" dt="2019-11-13T20:38:23.023" v="1414" actId="21"/>
          <ac:spMkLst>
            <pc:docMk/>
            <pc:sldMk cId="1140852777" sldId="320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38:20.673" v="1413"/>
          <ac:spMkLst>
            <pc:docMk/>
            <pc:sldMk cId="1140852777" sldId="320"/>
            <ac:spMk id="10" creationId="{00000000-0000-0000-0000-000000000000}"/>
          </ac:spMkLst>
        </pc:spChg>
        <pc:picChg chg="add">
          <ac:chgData name="Faithe Wempen" userId="a5b80fda8aef011f" providerId="LiveId" clId="{EC002751-3202-4107-BC44-F611AD70E438}" dt="2019-11-13T20:38:20.673" v="1413"/>
          <ac:picMkLst>
            <pc:docMk/>
            <pc:sldMk cId="1140852777" sldId="320"/>
            <ac:picMk id="9" creationId="{C184E612-4B59-4CAB-9F8B-0E4C32A8CCAC}"/>
          </ac:picMkLst>
        </pc:picChg>
        <pc:picChg chg="del mod">
          <ac:chgData name="Faithe Wempen" userId="a5b80fda8aef011f" providerId="LiveId" clId="{EC002751-3202-4107-BC44-F611AD70E438}" dt="2019-11-13T20:38:19.753" v="1412" actId="21"/>
          <ac:picMkLst>
            <pc:docMk/>
            <pc:sldMk cId="1140852777" sldId="320"/>
            <ac:picMk id="291842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20"/>
        </pc:sldMkLst>
      </pc:sldChg>
      <pc:sldChg chg="addSp delSp modSp add del mod ord chgLayout">
        <pc:chgData name="Faithe Wempen" userId="a5b80fda8aef011f" providerId="LiveId" clId="{EC002751-3202-4107-BC44-F611AD70E438}" dt="2019-11-13T20:39:07.962" v="1461" actId="47"/>
        <pc:sldMkLst>
          <pc:docMk/>
          <pc:sldMk cId="2094044240" sldId="321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094044240" sldId="321"/>
            <ac:spMk id="2" creationId="{71A556D4-1CE6-41EA-A6CA-A6B3B4C99ADF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2094044240" sldId="321"/>
            <ac:spMk id="3" creationId="{FDC398FB-E7B6-41F4-A447-7AFDAF5AE7A8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094044240" sldId="321"/>
            <ac:spMk id="4" creationId="{5E9A5BDB-E436-4EC7-8D40-4E418E8C8AB8}"/>
          </ac:spMkLst>
        </pc:spChg>
        <pc:spChg chg="del">
          <ac:chgData name="Faithe Wempen" userId="a5b80fda8aef011f" providerId="LiveId" clId="{EC002751-3202-4107-BC44-F611AD70E438}" dt="2019-11-13T20:38:54.483" v="1458" actId="478"/>
          <ac:spMkLst>
            <pc:docMk/>
            <pc:sldMk cId="2094044240" sldId="321"/>
            <ac:spMk id="8" creationId="{00000000-0000-0000-0000-000000000000}"/>
          </ac:spMkLst>
        </pc:spChg>
        <pc:spChg chg="mod ord">
          <ac:chgData name="Faithe Wempen" userId="a5b80fda8aef011f" providerId="LiveId" clId="{EC002751-3202-4107-BC44-F611AD70E438}" dt="2019-11-13T20:39:03.790" v="1460" actId="27636"/>
          <ac:spMkLst>
            <pc:docMk/>
            <pc:sldMk cId="2094044240" sldId="321"/>
            <ac:spMk id="10" creationId="{00000000-0000-0000-0000-000000000000}"/>
          </ac:spMkLst>
        </pc:sp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22"/>
        </pc:sldMkLst>
      </pc:sldChg>
      <pc:sldChg chg="addSp delSp modSp add mod ord chgLayout modNotesTx">
        <pc:chgData name="Faithe Wempen" userId="a5b80fda8aef011f" providerId="LiveId" clId="{EC002751-3202-4107-BC44-F611AD70E438}" dt="2019-11-13T20:39:57.757" v="1484" actId="14100"/>
        <pc:sldMkLst>
          <pc:docMk/>
          <pc:sldMk cId="4222394152" sldId="322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222394152" sldId="322"/>
            <ac:spMk id="2" creationId="{5922A119-5DAE-4E9F-A8AC-50C55C02DF6D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4222394152" sldId="322"/>
            <ac:spMk id="3" creationId="{B46EC462-CB16-444E-ACEF-25AD1FD836BB}"/>
          </ac:spMkLst>
        </pc:spChg>
        <pc:spChg chg="add mod ord">
          <ac:chgData name="Faithe Wempen" userId="a5b80fda8aef011f" providerId="LiveId" clId="{EC002751-3202-4107-BC44-F611AD70E438}" dt="2019-11-13T20:39:14.618" v="1466" actId="368"/>
          <ac:spMkLst>
            <pc:docMk/>
            <pc:sldMk cId="4222394152" sldId="322"/>
            <ac:spMk id="4" creationId="{E0308E79-A6CE-46C3-9E11-47333EAE8438}"/>
          </ac:spMkLst>
        </pc:spChg>
        <pc:spChg chg="mod">
          <ac:chgData name="Faithe Wempen" userId="a5b80fda8aef011f" providerId="LiveId" clId="{EC002751-3202-4107-BC44-F611AD70E438}" dt="2019-11-13T20:39:10.703" v="1462" actId="21"/>
          <ac:spMkLst>
            <pc:docMk/>
            <pc:sldMk cId="4222394152" sldId="322"/>
            <ac:spMk id="8" creationId="{00000000-0000-0000-0000-000000000000}"/>
          </ac:spMkLst>
        </pc:spChg>
        <pc:spChg chg="del mod ord">
          <ac:chgData name="Faithe Wempen" userId="a5b80fda8aef011f" providerId="LiveId" clId="{EC002751-3202-4107-BC44-F611AD70E438}" dt="2019-11-13T20:39:55.383" v="1483"/>
          <ac:spMkLst>
            <pc:docMk/>
            <pc:sldMk cId="4222394152" sldId="322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39:57.757" v="1484" actId="14100"/>
          <ac:picMkLst>
            <pc:docMk/>
            <pc:sldMk cId="4222394152" sldId="322"/>
            <ac:picMk id="7" creationId="{2B22BE5A-50D4-4AAB-BC7C-ABB08519ED4E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23"/>
        </pc:sldMkLst>
      </pc:sldChg>
      <pc:sldChg chg="addSp delSp modSp add del mod ord chgLayout">
        <pc:chgData name="Faithe Wempen" userId="a5b80fda8aef011f" providerId="LiveId" clId="{EC002751-3202-4107-BC44-F611AD70E438}" dt="2019-11-13T20:40:00.614" v="1485" actId="47"/>
        <pc:sldMkLst>
          <pc:docMk/>
          <pc:sldMk cId="3791516918" sldId="323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791516918" sldId="323"/>
            <ac:spMk id="2" creationId="{F4CD54B3-09A5-4CBD-A177-0ABC2A231C42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791516918" sldId="323"/>
            <ac:spMk id="3" creationId="{87C2FC69-F9DE-4F4A-9BC6-4748E2CBE376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791516918" sldId="323"/>
            <ac:spMk id="4" creationId="{EC31E242-AE3B-43B7-9B5F-6BC11D29D6D6}"/>
          </ac:spMkLst>
        </pc:spChg>
        <pc:spChg chg="add del mod ord">
          <ac:chgData name="Faithe Wempen" userId="a5b80fda8aef011f" providerId="LiveId" clId="{EC002751-3202-4107-BC44-F611AD70E438}" dt="2019-11-13T20:39:51.413" v="1481" actId="21"/>
          <ac:spMkLst>
            <pc:docMk/>
            <pc:sldMk cId="3791516918" sldId="323"/>
            <ac:spMk id="5" creationId="{B118CDD2-7A56-4A54-A41D-F3A07E862091}"/>
          </ac:spMkLst>
        </pc:spChg>
        <pc:picChg chg="del">
          <ac:chgData name="Faithe Wempen" userId="a5b80fda8aef011f" providerId="LiveId" clId="{EC002751-3202-4107-BC44-F611AD70E438}" dt="2019-11-13T20:39:52.654" v="1482" actId="21"/>
          <ac:picMkLst>
            <pc:docMk/>
            <pc:sldMk cId="3791516918" sldId="323"/>
            <ac:picMk id="292866" creationId="{00000000-0000-0000-0000-000000000000}"/>
          </ac:picMkLst>
        </pc:picChg>
      </pc:sldChg>
      <pc:sldChg chg="addSp delSp modSp add mod ord chgLayout">
        <pc:chgData name="Faithe Wempen" userId="a5b80fda8aef011f" providerId="LiveId" clId="{EC002751-3202-4107-BC44-F611AD70E438}" dt="2019-11-13T20:40:28.869" v="1492" actId="21"/>
        <pc:sldMkLst>
          <pc:docMk/>
          <pc:sldMk cId="393317322" sldId="324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93317322" sldId="324"/>
            <ac:spMk id="2" creationId="{16AB1835-1886-43C2-8CE3-97AE3D4FF888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93317322" sldId="324"/>
            <ac:spMk id="3" creationId="{5C973913-C3C7-4D1E-B4A5-9060FCEE3F48}"/>
          </ac:spMkLst>
        </pc:spChg>
        <pc:spChg chg="add mod ord">
          <ac:chgData name="Faithe Wempen" userId="a5b80fda8aef011f" providerId="LiveId" clId="{EC002751-3202-4107-BC44-F611AD70E438}" dt="2019-11-13T20:40:26.738" v="1491" actId="27636"/>
          <ac:spMkLst>
            <pc:docMk/>
            <pc:sldMk cId="393317322" sldId="324"/>
            <ac:spMk id="4" creationId="{191C922F-CD6B-4413-8092-A5863FBC87D6}"/>
          </ac:spMkLst>
        </pc:spChg>
        <pc:spChg chg="add del mod ord">
          <ac:chgData name="Faithe Wempen" userId="a5b80fda8aef011f" providerId="LiveId" clId="{EC002751-3202-4107-BC44-F611AD70E438}" dt="2019-11-13T20:40:13.636" v="1486" actId="21"/>
          <ac:spMkLst>
            <pc:docMk/>
            <pc:sldMk cId="393317322" sldId="324"/>
            <ac:spMk id="5" creationId="{E9E97F7E-5938-403D-BDF6-61744352819A}"/>
          </ac:spMkLst>
        </pc:spChg>
        <pc:spChg chg="del">
          <ac:chgData name="Faithe Wempen" userId="a5b80fda8aef011f" providerId="LiveId" clId="{EC002751-3202-4107-BC44-F611AD70E438}" dt="2019-11-13T20:40:28.869" v="1492" actId="21"/>
          <ac:spMkLst>
            <pc:docMk/>
            <pc:sldMk cId="393317322" sldId="324"/>
            <ac:spMk id="8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40:18.971" v="1489" actId="1076"/>
          <ac:picMkLst>
            <pc:docMk/>
            <pc:sldMk cId="393317322" sldId="324"/>
            <ac:picMk id="293890" creationId="{00000000-0000-0000-0000-000000000000}"/>
          </ac:picMkLst>
        </pc:pic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24"/>
        </pc:sldMkLst>
      </pc:sldChg>
      <pc:sldChg chg="addSp delSp modSp add del mod ord chgLayout">
        <pc:chgData name="Faithe Wempen" userId="a5b80fda8aef011f" providerId="LiveId" clId="{EC002751-3202-4107-BC44-F611AD70E438}" dt="2019-11-13T20:41:35.459" v="1504" actId="47"/>
        <pc:sldMkLst>
          <pc:docMk/>
          <pc:sldMk cId="1959419224" sldId="325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959419224" sldId="325"/>
            <ac:spMk id="2" creationId="{3E309FF6-61D8-4B07-A244-1BC229E07F5C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1959419224" sldId="325"/>
            <ac:spMk id="3" creationId="{C74911D0-E309-4B86-ACE6-68215D7BF2DA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1959419224" sldId="325"/>
            <ac:spMk id="4" creationId="{A3D589C0-3BBB-45C4-82A8-286CF0FC1550}"/>
          </ac:spMkLst>
        </pc:spChg>
        <pc:spChg chg="mod ord">
          <ac:chgData name="Faithe Wempen" userId="a5b80fda8aef011f" providerId="LiveId" clId="{EC002751-3202-4107-BC44-F611AD70E438}" dt="2019-11-13T20:41:27.942" v="1503" actId="21"/>
          <ac:spMkLst>
            <pc:docMk/>
            <pc:sldMk cId="1959419224" sldId="325"/>
            <ac:spMk id="10" creationId="{00000000-0000-0000-0000-000000000000}"/>
          </ac:spMkLst>
        </pc:spChg>
      </pc:sldChg>
      <pc:sldChg chg="del">
        <pc:chgData name="Faithe Wempen" userId="a5b80fda8aef011f" providerId="LiveId" clId="{EC002751-3202-4107-BC44-F611AD70E438}" dt="2019-11-13T20:10:06.162" v="204" actId="47"/>
        <pc:sldMkLst>
          <pc:docMk/>
          <pc:sldMk cId="3668942479" sldId="325"/>
        </pc:sldMkLst>
      </pc:sldChg>
      <pc:sldChg chg="addSp delSp modSp add del mod ord chgLayout">
        <pc:chgData name="Faithe Wempen" userId="a5b80fda8aef011f" providerId="LiveId" clId="{EC002751-3202-4107-BC44-F611AD70E438}" dt="2019-11-13T20:42:00.417" v="1515" actId="47"/>
        <pc:sldMkLst>
          <pc:docMk/>
          <pc:sldMk cId="444736339" sldId="326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44736339" sldId="326"/>
            <ac:spMk id="2" creationId="{7074708E-D113-4FBC-B133-ACD8FB288FD1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444736339" sldId="326"/>
            <ac:spMk id="3" creationId="{70AB6D68-A9D3-4FA8-9C09-148BE4652FE4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444736339" sldId="326"/>
            <ac:spMk id="4" creationId="{54082EEB-A8C2-4C13-8CE2-FE72C6634D58}"/>
          </ac:spMkLst>
        </pc:spChg>
        <pc:spChg chg="mod ord">
          <ac:chgData name="Faithe Wempen" userId="a5b80fda8aef011f" providerId="LiveId" clId="{EC002751-3202-4107-BC44-F611AD70E438}" dt="2019-11-13T20:41:54.426" v="1513" actId="27636"/>
          <ac:spMkLst>
            <pc:docMk/>
            <pc:sldMk cId="444736339" sldId="326"/>
            <ac:spMk id="10" creationId="{00000000-0000-0000-0000-000000000000}"/>
          </ac:spMkLst>
        </pc:spChg>
      </pc:sldChg>
      <pc:sldChg chg="addSp delSp modSp add mod ord chgLayout modNotesTx">
        <pc:chgData name="Faithe Wempen" userId="a5b80fda8aef011f" providerId="LiveId" clId="{EC002751-3202-4107-BC44-F611AD70E438}" dt="2019-11-13T20:43:32.827" v="1589" actId="1076"/>
        <pc:sldMkLst>
          <pc:docMk/>
          <pc:sldMk cId="1113646097" sldId="327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113646097" sldId="327"/>
            <ac:spMk id="2" creationId="{4070826E-2A97-4F95-8B6C-73F718AF71F0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113646097" sldId="327"/>
            <ac:spMk id="3" creationId="{963B1934-FE65-4DA1-ADAE-0AD7E1B7126D}"/>
          </ac:spMkLst>
        </pc:spChg>
        <pc:spChg chg="add mod ord">
          <ac:chgData name="Faithe Wempen" userId="a5b80fda8aef011f" providerId="LiveId" clId="{EC002751-3202-4107-BC44-F611AD70E438}" dt="2019-11-13T20:43:20" v="1587" actId="404"/>
          <ac:spMkLst>
            <pc:docMk/>
            <pc:sldMk cId="1113646097" sldId="327"/>
            <ac:spMk id="4" creationId="{96E5D2F5-707F-4544-8025-F9C7F2343908}"/>
          </ac:spMkLst>
        </pc:spChg>
        <pc:spChg chg="add del mod ord">
          <ac:chgData name="Faithe Wempen" userId="a5b80fda8aef011f" providerId="LiveId" clId="{EC002751-3202-4107-BC44-F611AD70E438}" dt="2019-11-13T20:42:06.533" v="1516" actId="21"/>
          <ac:spMkLst>
            <pc:docMk/>
            <pc:sldMk cId="1113646097" sldId="327"/>
            <ac:spMk id="5" creationId="{E42AD1ED-94D1-4B33-BE32-A2D2774F8BBD}"/>
          </ac:spMkLst>
        </pc:spChg>
        <pc:spChg chg="del">
          <ac:chgData name="Faithe Wempen" userId="a5b80fda8aef011f" providerId="LiveId" clId="{EC002751-3202-4107-BC44-F611AD70E438}" dt="2019-11-13T20:42:10.223" v="1517" actId="21"/>
          <ac:spMkLst>
            <pc:docMk/>
            <pc:sldMk cId="1113646097" sldId="327"/>
            <ac:spMk id="8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43:32.827" v="1589" actId="1076"/>
          <ac:picMkLst>
            <pc:docMk/>
            <pc:sldMk cId="1113646097" sldId="327"/>
            <ac:picMk id="294914" creationId="{00000000-0000-0000-0000-000000000000}"/>
          </ac:picMkLst>
        </pc:picChg>
      </pc:sldChg>
      <pc:sldChg chg="addSp delSp modSp add mod ord chgLayout">
        <pc:chgData name="Faithe Wempen" userId="a5b80fda8aef011f" providerId="LiveId" clId="{EC002751-3202-4107-BC44-F611AD70E438}" dt="2019-11-13T20:44:50.702" v="1670" actId="20577"/>
        <pc:sldMkLst>
          <pc:docMk/>
          <pc:sldMk cId="1680670384" sldId="328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680670384" sldId="328"/>
            <ac:spMk id="2" creationId="{8F2090EF-F3BE-4217-8328-4B30D4DA40B4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1680670384" sldId="328"/>
            <ac:spMk id="3" creationId="{6BE7DB4C-DBC7-414B-9452-6AA8AE60EE36}"/>
          </ac:spMkLst>
        </pc:spChg>
        <pc:spChg chg="add mod ord">
          <ac:chgData name="Faithe Wempen" userId="a5b80fda8aef011f" providerId="LiveId" clId="{EC002751-3202-4107-BC44-F611AD70E438}" dt="2019-11-13T20:44:06.368" v="1642" actId="20577"/>
          <ac:spMkLst>
            <pc:docMk/>
            <pc:sldMk cId="1680670384" sldId="328"/>
            <ac:spMk id="4" creationId="{D09D4E82-96F3-4D5A-A13E-2ACE0DBFFF0A}"/>
          </ac:spMkLst>
        </pc:spChg>
        <pc:spChg chg="del mod">
          <ac:chgData name="Faithe Wempen" userId="a5b80fda8aef011f" providerId="LiveId" clId="{EC002751-3202-4107-BC44-F611AD70E438}" dt="2019-11-13T20:44:11.973" v="1644" actId="21"/>
          <ac:spMkLst>
            <pc:docMk/>
            <pc:sldMk cId="1680670384" sldId="328"/>
            <ac:spMk id="8" creationId="{00000000-0000-0000-0000-000000000000}"/>
          </ac:spMkLst>
        </pc:spChg>
        <pc:spChg chg="mod ord">
          <ac:chgData name="Faithe Wempen" userId="a5b80fda8aef011f" providerId="LiveId" clId="{EC002751-3202-4107-BC44-F611AD70E438}" dt="2019-11-13T20:44:50.702" v="1670" actId="20577"/>
          <ac:spMkLst>
            <pc:docMk/>
            <pc:sldMk cId="1680670384" sldId="328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13.336" v="1671" actId="47"/>
        <pc:sldMkLst>
          <pc:docMk/>
          <pc:sldMk cId="3899553752" sldId="329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899553752" sldId="329"/>
            <ac:spMk id="2" creationId="{74FD6DC4-809C-4482-AD56-23A1D975B35C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899553752" sldId="329"/>
            <ac:spMk id="3" creationId="{A8C72B40-CB76-4715-8979-89280D058118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899553752" sldId="329"/>
            <ac:spMk id="4" creationId="{DD738C4D-C0F5-4427-9199-5956E3296B7C}"/>
          </ac:spMkLst>
        </pc:spChg>
        <pc:spChg chg="mod ord">
          <ac:chgData name="Faithe Wempen" userId="a5b80fda8aef011f" providerId="LiveId" clId="{EC002751-3202-4107-BC44-F611AD70E438}" dt="2019-11-13T20:11:42.410" v="245" actId="27636"/>
          <ac:spMkLst>
            <pc:docMk/>
            <pc:sldMk cId="3899553752" sldId="329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18.149" v="1672" actId="47"/>
        <pc:sldMkLst>
          <pc:docMk/>
          <pc:sldMk cId="3639265197" sldId="330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39265197" sldId="330"/>
            <ac:spMk id="2" creationId="{22B38F1B-EEB5-4F79-960B-E5FDCF386D1C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639265197" sldId="330"/>
            <ac:spMk id="3" creationId="{A52B1E72-E5AA-42C0-A526-24B51A81E156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639265197" sldId="330"/>
            <ac:spMk id="4" creationId="{E968AC61-A48C-492F-BEA9-2D4FF792A036}"/>
          </ac:spMkLst>
        </pc:spChg>
        <pc:spChg chg="mod ord">
          <ac:chgData name="Faithe Wempen" userId="a5b80fda8aef011f" providerId="LiveId" clId="{EC002751-3202-4107-BC44-F611AD70E438}" dt="2019-11-13T20:11:42.443" v="246" actId="27636"/>
          <ac:spMkLst>
            <pc:docMk/>
            <pc:sldMk cId="3639265197" sldId="330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26.858" v="1673" actId="47"/>
        <pc:sldMkLst>
          <pc:docMk/>
          <pc:sldMk cId="3460104355" sldId="331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460104355" sldId="331"/>
            <ac:spMk id="2" creationId="{71DB8950-8B4E-4C57-897E-0A18DF8CF168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460104355" sldId="331"/>
            <ac:spMk id="3" creationId="{19D34D8F-2645-4323-8988-8765313068BE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460104355" sldId="331"/>
            <ac:spMk id="4" creationId="{620BDB66-6F8D-4236-AFEB-9B1620EA8FD5}"/>
          </ac:spMkLst>
        </pc:spChg>
        <pc:spChg chg="mod ord">
          <ac:chgData name="Faithe Wempen" userId="a5b80fda8aef011f" providerId="LiveId" clId="{EC002751-3202-4107-BC44-F611AD70E438}" dt="2019-11-13T20:11:42.461" v="247" actId="27636"/>
          <ac:spMkLst>
            <pc:docMk/>
            <pc:sldMk cId="3460104355" sldId="331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517976758" sldId="332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517976758" sldId="332"/>
            <ac:spMk id="2" creationId="{BF4C37BF-C031-40EB-8307-D51A31F09B41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517976758" sldId="332"/>
            <ac:spMk id="3" creationId="{9AFA28B0-2FA3-4BD3-8932-9AD9EE92D09D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517976758" sldId="332"/>
            <ac:spMk id="4" creationId="{7604A77E-6900-4469-BFA0-24DDF5BF426A}"/>
          </ac:spMkLst>
        </pc:spChg>
        <pc:spChg chg="mod ord">
          <ac:chgData name="Faithe Wempen" userId="a5b80fda8aef011f" providerId="LiveId" clId="{EC002751-3202-4107-BC44-F611AD70E438}" dt="2019-11-13T20:11:42.468" v="248" actId="27636"/>
          <ac:spMkLst>
            <pc:docMk/>
            <pc:sldMk cId="517976758" sldId="332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3680047480" sldId="333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80047480" sldId="333"/>
            <ac:spMk id="2" creationId="{A832C938-CEDB-4408-852D-D313EC701F88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680047480" sldId="333"/>
            <ac:spMk id="3" creationId="{D370AC77-061B-4FD0-932B-1D0C1F113D53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680047480" sldId="333"/>
            <ac:spMk id="4" creationId="{9CF69572-50C0-451F-A2C8-7D2E4420D39E}"/>
          </ac:spMkLst>
        </pc:spChg>
        <pc:spChg chg="mod ord">
          <ac:chgData name="Faithe Wempen" userId="a5b80fda8aef011f" providerId="LiveId" clId="{EC002751-3202-4107-BC44-F611AD70E438}" dt="2019-11-13T20:11:42.496" v="249" actId="27636"/>
          <ac:spMkLst>
            <pc:docMk/>
            <pc:sldMk cId="3680047480" sldId="333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839213871" sldId="334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839213871" sldId="334"/>
            <ac:spMk id="2" creationId="{D479B510-19E1-4243-ADDB-3CE6FDA266B7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839213871" sldId="334"/>
            <ac:spMk id="3" creationId="{F9A225E4-D787-4664-BC8B-946A4F604A2A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839213871" sldId="334"/>
            <ac:spMk id="4" creationId="{A23CCE21-FBEF-4CD2-978A-1D15F55AB883}"/>
          </ac:spMkLst>
        </pc:spChg>
        <pc:spChg chg="mod ord">
          <ac:chgData name="Faithe Wempen" userId="a5b80fda8aef011f" providerId="LiveId" clId="{EC002751-3202-4107-BC44-F611AD70E438}" dt="2019-11-13T20:11:42.517" v="250" actId="27636"/>
          <ac:spMkLst>
            <pc:docMk/>
            <pc:sldMk cId="839213871" sldId="334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3534791977" sldId="335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534791977" sldId="335"/>
            <ac:spMk id="2" creationId="{E5354302-3884-4D84-93BE-F203D9D01C4B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534791977" sldId="335"/>
            <ac:spMk id="3" creationId="{2C29A6AB-35D8-4DFD-BB92-4D36FD445A73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534791977" sldId="335"/>
            <ac:spMk id="4" creationId="{05860BD4-EB77-4D2F-986F-AB70243A9182}"/>
          </ac:spMkLst>
        </pc:spChg>
        <pc:spChg chg="mod ord">
          <ac:chgData name="Faithe Wempen" userId="a5b80fda8aef011f" providerId="LiveId" clId="{EC002751-3202-4107-BC44-F611AD70E438}" dt="2019-11-13T20:11:42.529" v="251" actId="27636"/>
          <ac:spMkLst>
            <pc:docMk/>
            <pc:sldMk cId="3534791977" sldId="335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3166387784" sldId="336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166387784" sldId="336"/>
            <ac:spMk id="2" creationId="{FF3DBECF-A19E-4449-9D94-DB0609872BCA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166387784" sldId="336"/>
            <ac:spMk id="3" creationId="{61DD2C46-DB0A-426E-894B-5A55B735E61A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166387784" sldId="336"/>
            <ac:spMk id="4" creationId="{3B2684F5-89B1-4FAE-9E8F-F0BD8C5EDDBE}"/>
          </ac:spMkLst>
        </pc:spChg>
        <pc:spChg chg="mod ord">
          <ac:chgData name="Faithe Wempen" userId="a5b80fda8aef011f" providerId="LiveId" clId="{EC002751-3202-4107-BC44-F611AD70E438}" dt="2019-11-13T20:11:42.120" v="234" actId="6264"/>
          <ac:spMkLst>
            <pc:docMk/>
            <pc:sldMk cId="3166387784" sldId="336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3660190566" sldId="337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60190566" sldId="337"/>
            <ac:spMk id="2" creationId="{B3005688-48F1-48DC-9973-0C3DA3D2C000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60190566" sldId="337"/>
            <ac:spMk id="3" creationId="{F39805AD-1093-41E3-8829-B2601967C9F6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660190566" sldId="337"/>
            <ac:spMk id="4" creationId="{49A67A5E-19C7-4228-9418-19EB97A63C45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660190566" sldId="337"/>
            <ac:spMk id="5" creationId="{5310C3C9-B686-413A-B6EB-0D649E1988E5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2381448551" sldId="338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381448551" sldId="338"/>
            <ac:spMk id="2" creationId="{4B697CBF-AE7A-4CA2-872A-DBC433E660A8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381448551" sldId="338"/>
            <ac:spMk id="3" creationId="{07AD0095-1389-42D3-99F5-F126C11948F2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381448551" sldId="338"/>
            <ac:spMk id="4" creationId="{5DBD0E41-AF7B-4177-BF77-37D1B2108D38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381448551" sldId="338"/>
            <ac:spMk id="5" creationId="{9FDB4097-9929-4E32-B8B6-1DB24DA05B6F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608660640" sldId="339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608660640" sldId="339"/>
            <ac:spMk id="2" creationId="{92E27DEB-1477-4F5A-9FA9-77AB46A64334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608660640" sldId="339"/>
            <ac:spMk id="3" creationId="{5883B816-B73F-45C2-BEDF-67822C9CFE1E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608660640" sldId="339"/>
            <ac:spMk id="4" creationId="{263A66B6-3E0E-48E4-841C-5320CDD013F4}"/>
          </ac:spMkLst>
        </pc:spChg>
        <pc:spChg chg="mod ord">
          <ac:chgData name="Faithe Wempen" userId="a5b80fda8aef011f" providerId="LiveId" clId="{EC002751-3202-4107-BC44-F611AD70E438}" dt="2019-11-13T20:11:42.562" v="252" actId="27636"/>
          <ac:spMkLst>
            <pc:docMk/>
            <pc:sldMk cId="608660640" sldId="339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1941896742" sldId="340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1941896742" sldId="340"/>
            <ac:spMk id="2" creationId="{9E343EE9-93F5-4A3C-9DBC-3E7CF2B330DC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1941896742" sldId="340"/>
            <ac:spMk id="3" creationId="{2DF64C63-27CB-4CBB-87F9-E4345E363BCD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1941896742" sldId="340"/>
            <ac:spMk id="4" creationId="{00D92074-7126-42F3-A17E-28E43E29BB07}"/>
          </ac:spMkLst>
        </pc:spChg>
        <pc:spChg chg="mod ord">
          <ac:chgData name="Faithe Wempen" userId="a5b80fda8aef011f" providerId="LiveId" clId="{EC002751-3202-4107-BC44-F611AD70E438}" dt="2019-11-13T20:11:42.120" v="234" actId="6264"/>
          <ac:spMkLst>
            <pc:docMk/>
            <pc:sldMk cId="1941896742" sldId="340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4248182069" sldId="341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4248182069" sldId="341"/>
            <ac:spMk id="2" creationId="{0DB6ED0E-5D95-4C49-876C-221B9862517E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4248182069" sldId="341"/>
            <ac:spMk id="3" creationId="{EAAAE067-5602-4F34-ADEF-555915F02B41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4248182069" sldId="341"/>
            <ac:spMk id="4" creationId="{E9295546-35EF-4CDC-A336-BF117FFD5F52}"/>
          </ac:spMkLst>
        </pc:spChg>
        <pc:spChg chg="mod ord">
          <ac:chgData name="Faithe Wempen" userId="a5b80fda8aef011f" providerId="LiveId" clId="{EC002751-3202-4107-BC44-F611AD70E438}" dt="2019-11-13T20:11:42.587" v="253" actId="27636"/>
          <ac:spMkLst>
            <pc:docMk/>
            <pc:sldMk cId="4248182069" sldId="341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2929235867" sldId="342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929235867" sldId="342"/>
            <ac:spMk id="2" creationId="{5F9C170A-2EBD-480C-8F95-22A1EA8F5775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2929235867" sldId="342"/>
            <ac:spMk id="3" creationId="{D62CEF26-443D-49AB-96F6-3C6B5A2A3330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929235867" sldId="342"/>
            <ac:spMk id="4" creationId="{627CBD97-462B-45DC-83FB-18E7115E23D1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2929235867" sldId="342"/>
            <ac:spMk id="5" creationId="{35AA4956-C55F-4C1E-B326-7BCFC36C3A3B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3687340163" sldId="343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687340163" sldId="343"/>
            <ac:spMk id="2" creationId="{CFDF93F1-7B98-4CAD-814A-576E90F54182}"/>
          </ac:spMkLst>
        </pc:spChg>
        <pc:spChg chg="add del mod">
          <ac:chgData name="Faithe Wempen" userId="a5b80fda8aef011f" providerId="LiveId" clId="{EC002751-3202-4107-BC44-F611AD70E438}" dt="2019-11-13T20:11:42.120" v="234" actId="6264"/>
          <ac:spMkLst>
            <pc:docMk/>
            <pc:sldMk cId="3687340163" sldId="343"/>
            <ac:spMk id="3" creationId="{1EBBB247-C7DA-47F7-BB98-F50FEE84CA4B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687340163" sldId="343"/>
            <ac:spMk id="4" creationId="{E55181E8-F048-4216-9CE9-99E1A6F5F98D}"/>
          </ac:spMkLst>
        </pc:spChg>
        <pc:spChg chg="mod ord">
          <ac:chgData name="Faithe Wempen" userId="a5b80fda8aef011f" providerId="LiveId" clId="{EC002751-3202-4107-BC44-F611AD70E438}" dt="2019-11-13T20:11:42.616" v="254" actId="27636"/>
          <ac:spMkLst>
            <pc:docMk/>
            <pc:sldMk cId="3687340163" sldId="343"/>
            <ac:spMk id="10" creationId="{00000000-0000-0000-0000-000000000000}"/>
          </ac:spMkLst>
        </pc:spChg>
      </pc:sldChg>
      <pc:sldChg chg="addSp delSp modSp add del mod ord chgLayout">
        <pc:chgData name="Faithe Wempen" userId="a5b80fda8aef011f" providerId="LiveId" clId="{EC002751-3202-4107-BC44-F611AD70E438}" dt="2019-11-13T20:45:33.335" v="1674" actId="47"/>
        <pc:sldMkLst>
          <pc:docMk/>
          <pc:sldMk cId="3375347401" sldId="344"/>
        </pc:sldMkLst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375347401" sldId="344"/>
            <ac:spMk id="2" creationId="{48171F1E-742C-45E7-835C-9E78666F63AB}"/>
          </ac:spMkLst>
        </pc:spChg>
        <pc:spChg chg="add del mod ord">
          <ac:chgData name="Faithe Wempen" userId="a5b80fda8aef011f" providerId="LiveId" clId="{EC002751-3202-4107-BC44-F611AD70E438}" dt="2019-11-13T20:11:42.120" v="234" actId="6264"/>
          <ac:spMkLst>
            <pc:docMk/>
            <pc:sldMk cId="3375347401" sldId="344"/>
            <ac:spMk id="3" creationId="{E228BA86-5628-4A44-8FB5-71E64294117C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375347401" sldId="344"/>
            <ac:spMk id="4" creationId="{E634F3B0-258E-4A20-88B8-CB5EA06711C3}"/>
          </ac:spMkLst>
        </pc:spChg>
        <pc:spChg chg="add mod ord">
          <ac:chgData name="Faithe Wempen" userId="a5b80fda8aef011f" providerId="LiveId" clId="{EC002751-3202-4107-BC44-F611AD70E438}" dt="2019-11-13T20:11:42.120" v="234" actId="6264"/>
          <ac:spMkLst>
            <pc:docMk/>
            <pc:sldMk cId="3375347401" sldId="344"/>
            <ac:spMk id="5" creationId="{321D65F9-086B-4B74-9A51-C904C05213F5}"/>
          </ac:spMkLst>
        </pc:spChg>
      </pc:sldChg>
      <pc:sldChg chg="addSp delSp modSp new mod">
        <pc:chgData name="Faithe Wempen" userId="a5b80fda8aef011f" providerId="LiveId" clId="{EC002751-3202-4107-BC44-F611AD70E438}" dt="2019-11-13T20:12:38.911" v="292"/>
        <pc:sldMkLst>
          <pc:docMk/>
          <pc:sldMk cId="3203476839" sldId="345"/>
        </pc:sldMkLst>
        <pc:spChg chg="mod">
          <ac:chgData name="Faithe Wempen" userId="a5b80fda8aef011f" providerId="LiveId" clId="{EC002751-3202-4107-BC44-F611AD70E438}" dt="2019-11-13T20:12:17.864" v="291" actId="20577"/>
          <ac:spMkLst>
            <pc:docMk/>
            <pc:sldMk cId="3203476839" sldId="345"/>
            <ac:spMk id="2" creationId="{D3BF995A-B203-4467-A9D7-A7BD5F9028A2}"/>
          </ac:spMkLst>
        </pc:spChg>
        <pc:spChg chg="del">
          <ac:chgData name="Faithe Wempen" userId="a5b80fda8aef011f" providerId="LiveId" clId="{EC002751-3202-4107-BC44-F611AD70E438}" dt="2019-11-13T20:12:38.911" v="292"/>
          <ac:spMkLst>
            <pc:docMk/>
            <pc:sldMk cId="3203476839" sldId="345"/>
            <ac:spMk id="3" creationId="{632336A3-88B7-4355-8914-6C09256EB29A}"/>
          </ac:spMkLst>
        </pc:spChg>
        <pc:picChg chg="add mod">
          <ac:chgData name="Faithe Wempen" userId="a5b80fda8aef011f" providerId="LiveId" clId="{EC002751-3202-4107-BC44-F611AD70E438}" dt="2019-11-13T20:12:38.911" v="292"/>
          <ac:picMkLst>
            <pc:docMk/>
            <pc:sldMk cId="3203476839" sldId="345"/>
            <ac:picMk id="4" creationId="{A5190F1B-7638-4269-A2C5-6D4A921A3D76}"/>
          </ac:picMkLst>
        </pc:picChg>
      </pc:sldChg>
      <pc:sldChg chg="addSp delSp modSp add mod modNotesTx">
        <pc:chgData name="Faithe Wempen" userId="a5b80fda8aef011f" providerId="LiveId" clId="{EC002751-3202-4107-BC44-F611AD70E438}" dt="2019-11-13T20:17:35.228" v="616" actId="20577"/>
        <pc:sldMkLst>
          <pc:docMk/>
          <pc:sldMk cId="3838036792" sldId="346"/>
        </pc:sldMkLst>
        <pc:spChg chg="mod">
          <ac:chgData name="Faithe Wempen" userId="a5b80fda8aef011f" providerId="LiveId" clId="{EC002751-3202-4107-BC44-F611AD70E438}" dt="2019-11-13T20:17:35.228" v="616" actId="20577"/>
          <ac:spMkLst>
            <pc:docMk/>
            <pc:sldMk cId="3838036792" sldId="346"/>
            <ac:spMk id="4" creationId="{8857A81A-FA3A-4358-A412-FCA15DC363EE}"/>
          </ac:spMkLst>
        </pc:spChg>
        <pc:picChg chg="add mod">
          <ac:chgData name="Faithe Wempen" userId="a5b80fda8aef011f" providerId="LiveId" clId="{EC002751-3202-4107-BC44-F611AD70E438}" dt="2019-11-13T20:17:12.429" v="555" actId="1076"/>
          <ac:picMkLst>
            <pc:docMk/>
            <pc:sldMk cId="3838036792" sldId="346"/>
            <ac:picMk id="6" creationId="{E6D76E57-08F5-4B67-980A-9C03D8DEAF14}"/>
          </ac:picMkLst>
        </pc:picChg>
        <pc:picChg chg="del">
          <ac:chgData name="Faithe Wempen" userId="a5b80fda8aef011f" providerId="LiveId" clId="{EC002751-3202-4107-BC44-F611AD70E438}" dt="2019-11-13T20:16:58.080" v="550" actId="21"/>
          <ac:picMkLst>
            <pc:docMk/>
            <pc:sldMk cId="3838036792" sldId="346"/>
            <ac:picMk id="280578" creationId="{00000000-0000-0000-0000-000000000000}"/>
          </ac:picMkLst>
        </pc:picChg>
        <pc:picChg chg="del">
          <ac:chgData name="Faithe Wempen" userId="a5b80fda8aef011f" providerId="LiveId" clId="{EC002751-3202-4107-BC44-F611AD70E438}" dt="2019-11-13T20:16:30.630" v="547" actId="478"/>
          <ac:picMkLst>
            <pc:docMk/>
            <pc:sldMk cId="3838036792" sldId="346"/>
            <ac:picMk id="280579" creationId="{00000000-0000-0000-0000-000000000000}"/>
          </ac:picMkLst>
        </pc:picChg>
      </pc:sldChg>
      <pc:sldChg chg="addSp delSp modSp add mod">
        <pc:chgData name="Faithe Wempen" userId="a5b80fda8aef011f" providerId="LiveId" clId="{EC002751-3202-4107-BC44-F611AD70E438}" dt="2019-11-13T20:25:29.604" v="750" actId="14100"/>
        <pc:sldMkLst>
          <pc:docMk/>
          <pc:sldMk cId="3575116766" sldId="347"/>
        </pc:sldMkLst>
        <pc:spChg chg="add del mod">
          <ac:chgData name="Faithe Wempen" userId="a5b80fda8aef011f" providerId="LiveId" clId="{EC002751-3202-4107-BC44-F611AD70E438}" dt="2019-11-13T20:23:55.707" v="739"/>
          <ac:spMkLst>
            <pc:docMk/>
            <pc:sldMk cId="3575116766" sldId="347"/>
            <ac:spMk id="3" creationId="{EF37085B-3DDB-4A7E-9CF6-751F7DE36556}"/>
          </ac:spMkLst>
        </pc:spChg>
        <pc:spChg chg="mod">
          <ac:chgData name="Faithe Wempen" userId="a5b80fda8aef011f" providerId="LiveId" clId="{EC002751-3202-4107-BC44-F611AD70E438}" dt="2019-11-13T20:25:29.604" v="750" actId="14100"/>
          <ac:spMkLst>
            <pc:docMk/>
            <pc:sldMk cId="3575116766" sldId="347"/>
            <ac:spMk id="5" creationId="{D62FB094-C6C2-498F-B8E4-3D58D7B68DFD}"/>
          </ac:spMkLst>
        </pc:spChg>
        <pc:graphicFrameChg chg="add mod modGraphic">
          <ac:chgData name="Faithe Wempen" userId="a5b80fda8aef011f" providerId="LiveId" clId="{EC002751-3202-4107-BC44-F611AD70E438}" dt="2019-11-13T20:25:03.826" v="747" actId="14100"/>
          <ac:graphicFrameMkLst>
            <pc:docMk/>
            <pc:sldMk cId="3575116766" sldId="347"/>
            <ac:graphicFrameMk id="7" creationId="{9D3F5955-1A09-4DC4-A0E3-662CD3812709}"/>
          </ac:graphicFrameMkLst>
        </pc:graphicFrameChg>
        <pc:graphicFrameChg chg="del modGraphic">
          <ac:chgData name="Faithe Wempen" userId="a5b80fda8aef011f" providerId="LiveId" clId="{EC002751-3202-4107-BC44-F611AD70E438}" dt="2019-11-13T20:23:48.280" v="737" actId="21"/>
          <ac:graphicFrameMkLst>
            <pc:docMk/>
            <pc:sldMk cId="3575116766" sldId="347"/>
            <ac:graphicFrameMk id="9" creationId="{5C08A2BD-F6DE-409D-AD22-E1815F1B98B3}"/>
          </ac:graphicFrameMkLst>
        </pc:graphicFrameChg>
      </pc:sldChg>
      <pc:sldChg chg="modSp add mod ord">
        <pc:chgData name="Faithe Wempen" userId="a5b80fda8aef011f" providerId="LiveId" clId="{EC002751-3202-4107-BC44-F611AD70E438}" dt="2019-11-13T20:35:56.076" v="1282" actId="1076"/>
        <pc:sldMkLst>
          <pc:docMk/>
          <pc:sldMk cId="4169406315" sldId="348"/>
        </pc:sldMkLst>
        <pc:graphicFrameChg chg="mod modGraphic">
          <ac:chgData name="Faithe Wempen" userId="a5b80fda8aef011f" providerId="LiveId" clId="{EC002751-3202-4107-BC44-F611AD70E438}" dt="2019-11-13T20:35:56.076" v="1282" actId="1076"/>
          <ac:graphicFrameMkLst>
            <pc:docMk/>
            <pc:sldMk cId="4169406315" sldId="348"/>
            <ac:graphicFrameMk id="9" creationId="{4A21B751-0639-4642-9304-AA1E8F4CC86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C90D0-67E9-4F64-9234-AE5CC3E58CA0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57360-853A-4C07-9725-90698485E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91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39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12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72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35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180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35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04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125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7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80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46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255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847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3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85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16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58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5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8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1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8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4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1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38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9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1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3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0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62200"/>
          </a:xfrm>
        </p:spPr>
        <p:txBody>
          <a:bodyPr>
            <a:normAutofit/>
          </a:bodyPr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343400"/>
            <a:ext cx="7086600" cy="1295400"/>
          </a:xfrm>
        </p:spPr>
        <p:txBody>
          <a:bodyPr>
            <a:normAutofit/>
          </a:bodyPr>
          <a:lstStyle/>
          <a:p>
            <a:r>
              <a:rPr lang="en-US" dirty="0"/>
              <a:t>Chapter  3</a:t>
            </a:r>
          </a:p>
          <a:p>
            <a:r>
              <a:rPr lang="en-US" b="1" dirty="0"/>
              <a:t>Advanced IPv4 Access Control Lists</a:t>
            </a:r>
          </a:p>
        </p:txBody>
      </p:sp>
    </p:spTree>
    <p:extLst>
      <p:ext uri="{BB962C8B-B14F-4D97-AF65-F5344CB8AC3E}">
        <p14:creationId xmlns:p14="http://schemas.microsoft.com/office/powerpoint/2010/main" val="134848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985" y="2514600"/>
            <a:ext cx="7388030" cy="27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AE2EDE4-6D58-474A-A20C-DEA7B5FE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Filtering Packets Based on Source Port</a:t>
            </a:r>
          </a:p>
        </p:txBody>
      </p:sp>
    </p:spTree>
    <p:extLst>
      <p:ext uri="{BB962C8B-B14F-4D97-AF65-F5344CB8AC3E}">
        <p14:creationId xmlns:p14="http://schemas.microsoft.com/office/powerpoint/2010/main" val="99678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2FB094-C6C2-498F-B8E4-3D58D7B68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Popular Applications and Their Well-Known Port Numbers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C08A2BD-F6DE-409D-AD22-E1815F1B98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588728"/>
              </p:ext>
            </p:extLst>
          </p:nvPr>
        </p:nvGraphicFramePr>
        <p:xfrm>
          <a:off x="457200" y="2249488"/>
          <a:ext cx="8229600" cy="4151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3295">
                <a:tc>
                  <a:txBody>
                    <a:bodyPr/>
                    <a:lstStyle/>
                    <a:p>
                      <a:r>
                        <a:rPr lang="en-US" dirty="0"/>
                        <a:t>Port Number(s)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access-list </a:t>
                      </a:r>
                      <a:r>
                        <a:rPr lang="en-US" b="0" dirty="0"/>
                        <a:t>Command Keyword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FTP</a:t>
                      </a:r>
                      <a:r>
                        <a:rPr lang="en-US" baseline="0" dirty="0"/>
                        <a:t>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ftp-data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FTP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ftp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Telnet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telnet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smtp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UDP, 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domain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DHCP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bootps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02">
                <a:tc>
                  <a:txBody>
                    <a:bodyPr/>
                    <a:lstStyle/>
                    <a:p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DHCP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bootpc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283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2FB094-C6C2-498F-B8E4-3D58D7B68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Popular Applications and Their Well-Known Port Numbers (continued)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D3F5955-1A09-4DC4-A0E3-662CD38127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771220"/>
              </p:ext>
            </p:extLst>
          </p:nvPr>
        </p:nvGraphicFramePr>
        <p:xfrm>
          <a:off x="457200" y="2249489"/>
          <a:ext cx="8229600" cy="4120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4575">
                <a:tc>
                  <a:txBody>
                    <a:bodyPr/>
                    <a:lstStyle/>
                    <a:p>
                      <a:r>
                        <a:rPr lang="en-US" dirty="0"/>
                        <a:t>Port Number(s)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access-list </a:t>
                      </a:r>
                      <a:r>
                        <a:rPr lang="en-US" b="0" dirty="0"/>
                        <a:t>Command Keyword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652">
                <a:tc>
                  <a:txBody>
                    <a:bodyPr/>
                    <a:lstStyle/>
                    <a:p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TFTP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tftp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378711"/>
                  </a:ext>
                </a:extLst>
              </a:tr>
              <a:tr h="427652"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 (WWW)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www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652">
                <a:tc>
                  <a:txBody>
                    <a:bodyPr/>
                    <a:lstStyle/>
                    <a:p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652">
                <a:tc>
                  <a:txBody>
                    <a:bodyPr/>
                    <a:lstStyle/>
                    <a:p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snmp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652">
                <a:tc>
                  <a:txBody>
                    <a:bodyPr/>
                    <a:lstStyle/>
                    <a:p>
                      <a:r>
                        <a:rPr lang="en-US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652">
                <a:tc>
                  <a:txBody>
                    <a:bodyPr/>
                    <a:lstStyle/>
                    <a:p>
                      <a:r>
                        <a:rPr lang="en-US" dirty="0"/>
                        <a:t>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224">
                <a:tc>
                  <a:txBody>
                    <a:bodyPr/>
                    <a:lstStyle/>
                    <a:p>
                      <a:r>
                        <a:rPr lang="en-US" dirty="0"/>
                        <a:t>16,384-32,767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RTP (Voice, Video)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11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129B7F-F9C5-4340-9C69-E6E76DFC6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8664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Extended </a:t>
            </a:r>
            <a:r>
              <a:rPr lang="en-US" b="1" dirty="0"/>
              <a:t>access-list</a:t>
            </a:r>
            <a:r>
              <a:rPr lang="en-US" dirty="0"/>
              <a:t> Command Examples and Logic Explanations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B894575-8B56-4172-B326-47A08AE48D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075245"/>
              </p:ext>
            </p:extLst>
          </p:nvPr>
        </p:nvGraphicFramePr>
        <p:xfrm>
          <a:off x="457200" y="2249488"/>
          <a:ext cx="8382000" cy="4151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912">
                <a:tc>
                  <a:txBody>
                    <a:bodyPr/>
                    <a:lstStyle/>
                    <a:p>
                      <a:r>
                        <a:rPr lang="en-US" dirty="0"/>
                        <a:t>access-list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It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tcp any gt 49151 host 10.1.1.1 eq 23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Packets with a TCP header, any source IP address, with a source port greater  than (gt) 1023, a destination IP address of exactly 10.1.1.1, and a destination  port equal to (eq) 23. 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tcp any host 10.1.1.1 eq 23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The same as the preceding example, but any source port matches, because that parameter is omitted in this case.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tcp any</a:t>
                      </a:r>
                    </a:p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host 10.1.1.1 eq telnet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The same as the preceding example. The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telnet keyword is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used instead of port 23.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udp 1.0.0.0 </a:t>
                      </a:r>
                    </a:p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0.255.255.255 lt 1023 any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 packet with a source in network 1.0.0.0/8, using UDP with a source port less than (lt) 1023, with any destination IP address.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10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4630E7-3C3A-4B1C-B96C-EB6B67DDE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Extended IP Access List Configuration Commands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6866342-1749-4913-B150-F5AD44B67E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138012"/>
              </p:ext>
            </p:extLst>
          </p:nvPr>
        </p:nvGraphicFramePr>
        <p:xfrm>
          <a:off x="228600" y="2639311"/>
          <a:ext cx="8686800" cy="329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6112">
                <a:tc>
                  <a:txBody>
                    <a:bodyPr/>
                    <a:lstStyle/>
                    <a:p>
                      <a:r>
                        <a:rPr lang="en-US" dirty="0"/>
                        <a:t>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Configuration Mode and</a:t>
                      </a:r>
                      <a:r>
                        <a:rPr lang="en-US" baseline="0" dirty="0"/>
                        <a:t> 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533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access-list </a:t>
                      </a:r>
                      <a:r>
                        <a:rPr lang="en-US" sz="1800" b="1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access-list-number {deny | permit} protocol </a:t>
                      </a:r>
                      <a:r>
                        <a:rPr lang="en-US" sz="18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 source-wildcard destination destination-wildcard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 | log-input]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 command for extended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numbered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lists. Use a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between 100 and 199 or 2000 and 2699, inclusive.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533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access-list </a:t>
                      </a:r>
                      <a:r>
                        <a:rPr lang="en-US" sz="1800" b="1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access-list-number {deny | permit} {tcp | udp} </a:t>
                      </a:r>
                      <a:r>
                        <a:rPr lang="en-US" sz="18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 source-wildcard [operator [port]] destination destination-wildcard [operator [port]] [</a:t>
                      </a:r>
                      <a:r>
                        <a:rPr lang="en-US" sz="1800" b="1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established] [log]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version of the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access-list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command with parameters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 to TCP and/or UDP.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669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C68C5C-9645-4BC7-BC69-90BA9525C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Network Diagram for Extended Access List Example 1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87F8C09-21D7-4559-B3CD-D2D5267617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5918" y="2741612"/>
            <a:ext cx="6592163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340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593" y="2805111"/>
            <a:ext cx="7704814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B7B4C0D-B603-4182-987A-DC2ED3AA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R1’s Extended Access List: Example 1</a:t>
            </a:r>
          </a:p>
        </p:txBody>
      </p:sp>
    </p:spTree>
    <p:extLst>
      <p:ext uri="{BB962C8B-B14F-4D97-AF65-F5344CB8AC3E}">
        <p14:creationId xmlns:p14="http://schemas.microsoft.com/office/powerpoint/2010/main" val="2747675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4BBF01-07C2-4A4D-B2AC-AFF066A47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R3’s Extended Access List Stopping Bob from Reaching FTP Servers Near R1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AB03ACA-5969-446F-9AF3-C2C6808CE1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" y="2819400"/>
            <a:ext cx="8229601" cy="198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5635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9087" y="2438400"/>
            <a:ext cx="6045825" cy="3989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3923417-5307-4BE8-9659-266E8AA0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Network Diagram for Extended Access List Example 2</a:t>
            </a:r>
          </a:p>
        </p:txBody>
      </p:sp>
    </p:spTree>
    <p:extLst>
      <p:ext uri="{BB962C8B-B14F-4D97-AF65-F5344CB8AC3E}">
        <p14:creationId xmlns:p14="http://schemas.microsoft.com/office/powerpoint/2010/main" val="1887012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6" y="3200401"/>
            <a:ext cx="8046713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BEEEADE-7638-472B-833C-68D0AA622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Yosemite Configuration for Extended Access List Example 2</a:t>
            </a:r>
          </a:p>
        </p:txBody>
      </p:sp>
    </p:spTree>
    <p:extLst>
      <p:ext uri="{BB962C8B-B14F-4D97-AF65-F5344CB8AC3E}">
        <p14:creationId xmlns:p14="http://schemas.microsoft.com/office/powerpoint/2010/main" val="265219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Configure and verify access control lists</a:t>
            </a:r>
          </a:p>
        </p:txBody>
      </p:sp>
    </p:spTree>
    <p:extLst>
      <p:ext uri="{BB962C8B-B14F-4D97-AF65-F5344CB8AC3E}">
        <p14:creationId xmlns:p14="http://schemas.microsoft.com/office/powerpoint/2010/main" val="974492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3C4CD3-3E39-4071-B16F-0321B275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One-Line Extended ACLs: Practice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A21B751-0639-4642-9304-AA1E8F4CC8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479812"/>
              </p:ext>
            </p:extLst>
          </p:nvPr>
        </p:nvGraphicFramePr>
        <p:xfrm>
          <a:off x="495300" y="2514600"/>
          <a:ext cx="8153400" cy="3493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From web client 10.1.1.1, sent to a web server in subnet 10.1.2.0/24.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From Telnet client 172.16.4.3/25, sent to a Telnet server in subnet 172.16.3.0/25. Match all hosts in the client’s subnet as well.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ICMP messages from the subnet in which 192.168.7.200/26 resides to all hosts in the subnet where 192.168.7.14/29 resides.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From web server 10.2.3.4/23’s subnet to clients in the same subnet as host 10.4.5.6/22.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From Telnet server 172.20.1.0/24’s subnet, sent to any host in the same subnet as host 172.20.44.1/23.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406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3C4CD3-3E39-4071-B16F-0321B275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One-Line Extended ACLs: Practice (continued)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A21B751-0639-4642-9304-AA1E8F4CC8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229485"/>
              </p:ext>
            </p:extLst>
          </p:nvPr>
        </p:nvGraphicFramePr>
        <p:xfrm>
          <a:off x="457200" y="2514600"/>
          <a:ext cx="8229600" cy="2213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From web client 192.168.99.99/28, sent to a web server in subnet 192.168.176.0/28. Match all hosts in the client’s subnet as well.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26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ICMP messages from the subnet in which 10.55.66.77/25 resides to all hosts in the subnet where 10.66.55.44/26 resides.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893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Any and every IPv4 packet.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13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AF6A8-B69E-4B3B-9DD1-E49DE62B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Named ACL vs. Numbered ACL Configuration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396180B-1D4B-4A07-85CA-EE74072DB9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563" y="3035301"/>
            <a:ext cx="6744874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8265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438400"/>
            <a:ext cx="4800600" cy="420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070BAA2-47B7-4949-9927-2584DA72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Access List Configuration</a:t>
            </a:r>
          </a:p>
        </p:txBody>
      </p:sp>
    </p:spTree>
    <p:extLst>
      <p:ext uri="{BB962C8B-B14F-4D97-AF65-F5344CB8AC3E}">
        <p14:creationId xmlns:p14="http://schemas.microsoft.com/office/powerpoint/2010/main" val="4200765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76A946-C550-46DD-8CAB-1DE94C9D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Removing One Command from a Named ACL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C184E612-4B59-4CAB-9F8B-0E4C32A8CC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438400"/>
            <a:ext cx="7296177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0852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b="1" kern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308E79-A6CE-46C3-9E11-47333EAE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Editing ACLs Using Sequence Numbers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B22BE5A-50D4-4AAB-BC7C-ABB08519ED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5289" y="2362200"/>
            <a:ext cx="5884673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2394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0690" y="2667000"/>
            <a:ext cx="678262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91C922F-CD6B-4413-8092-A5863FBC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Editing ACLs Using Sequence Numbers (continued)</a:t>
            </a:r>
          </a:p>
        </p:txBody>
      </p:sp>
    </p:spTree>
    <p:extLst>
      <p:ext uri="{BB962C8B-B14F-4D97-AF65-F5344CB8AC3E}">
        <p14:creationId xmlns:p14="http://schemas.microsoft.com/office/powerpoint/2010/main" val="393317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5352" y="1371600"/>
            <a:ext cx="5541579" cy="52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96E5D2F5-707F-4544-8025-F9C7F2343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24" y="1371600"/>
            <a:ext cx="3429000" cy="4419600"/>
          </a:xfrm>
        </p:spPr>
        <p:txBody>
          <a:bodyPr anchor="t">
            <a:normAutofit/>
          </a:bodyPr>
          <a:lstStyle/>
          <a:p>
            <a:r>
              <a:rPr lang="en-US" sz="3600" dirty="0"/>
              <a:t>Adding To and Displaying a Numbered ACL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113646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9D4E82-96F3-4D5A-A13E-2ACE0DBFF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Recommendations for ACL Implementation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Place extended ACLs as close as possible to the source of the packet. </a:t>
            </a:r>
          </a:p>
          <a:p>
            <a:r>
              <a:rPr lang="en-US" dirty="0"/>
              <a:t>Place standard ACLs as close as possible to the destination of the packet. </a:t>
            </a:r>
          </a:p>
          <a:p>
            <a:r>
              <a:rPr lang="en-US" dirty="0"/>
              <a:t>Place more specific statements early in the ACL.</a:t>
            </a:r>
          </a:p>
          <a:p>
            <a:r>
              <a:rPr lang="en-US" dirty="0"/>
              <a:t>Disable an ACL from its interface (using the no ip access-group interface subcommand) before making changes to the ACL.</a:t>
            </a:r>
          </a:p>
        </p:txBody>
      </p:sp>
    </p:spTree>
    <p:extLst>
      <p:ext uri="{BB962C8B-B14F-4D97-AF65-F5344CB8AC3E}">
        <p14:creationId xmlns:p14="http://schemas.microsoft.com/office/powerpoint/2010/main" val="168067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F995A-B203-4467-A9D7-A7BD5F902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 of IP ACL Types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5190F1B-7638-4269-A2C5-6D4A921A3D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9959" y="2384567"/>
            <a:ext cx="5784081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7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060C45-48C6-4BB3-9740-188AF497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IP Header, with Focus on Required Fields in Extended IP ACLs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6A5E727-0BD9-4D6D-BC0F-EB8A40DB6C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079" y="2362200"/>
            <a:ext cx="8349842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4354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0ADE9B0-1652-4A78-BD04-48FCDD89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Extended ACL Syntax, with Required Fields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826F00B-12A6-47FA-B206-13E72DC41B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461419"/>
            <a:ext cx="6029235" cy="325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929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5D00AF-F27A-460D-8B73-CB8B43C8F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Extended </a:t>
            </a:r>
            <a:r>
              <a:rPr lang="en-US" b="1" dirty="0"/>
              <a:t>access-list</a:t>
            </a:r>
            <a:r>
              <a:rPr lang="en-US" dirty="0"/>
              <a:t> Commands and Logic Explanations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0506659-511C-46D6-B731-186ABE75F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102956"/>
              </p:ext>
            </p:extLst>
          </p:nvPr>
        </p:nvGraphicFramePr>
        <p:xfrm>
          <a:off x="449179" y="2438400"/>
          <a:ext cx="8237622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8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8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itchFamily="34" charset="0"/>
                        </a:rPr>
                        <a:t>access-list</a:t>
                      </a:r>
                      <a:r>
                        <a:rPr lang="en-US" b="0" baseline="0" dirty="0">
                          <a:latin typeface="Calibri" pitchFamily="34" charset="0"/>
                        </a:rPr>
                        <a:t> Statement</a:t>
                      </a:r>
                      <a:endParaRPr lang="en-US" b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What it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tcp any any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Any IP packet that has a TCP header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udp any any</a:t>
                      </a:r>
                      <a:endParaRPr lang="en-US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Any IP packet that has a UDP header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icmp any any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Any IP packet that has an ICMP header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ip host</a:t>
                      </a:r>
                    </a:p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1.1.1.1 host 2.2.2.2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All IP packets from host 1.1.1.1 going to host 2.2.2.2, regardless of the header after the IP header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101 deny udp</a:t>
                      </a:r>
                    </a:p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1.1.1.0 0.0.0.255 any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All IP packets that have a UDP header following the IP header, from subnet 1.1.1.0/24, and going to any destination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3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57A81A-FA3A-4358-A412-FCA15DC3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IP Header, Followed by a TCP Header and Port Number Fields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80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971800"/>
            <a:ext cx="7968299" cy="179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99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57A81A-FA3A-4358-A412-FCA15DC3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Extended ACL Syntax with TCP and UDP Port Numbers Enabled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E6D76E57-08F5-4B67-980A-9C03D8DEA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4745" y="2971800"/>
            <a:ext cx="661451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8036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D99120-D136-4FC2-BC8B-B0F509FAB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Filtering Packets Based on Destination Port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39C3B34-AA1F-4E76-A479-162B77B304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412" y="2743200"/>
            <a:ext cx="7661176" cy="27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252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CNA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NA" id="{76486855-F821-4199-92B4-DBA8215E212D}" vid="{A8D61F7B-A554-428E-B4E1-0D2C71B107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13889</TotalTime>
  <Words>884</Words>
  <Application>Microsoft Office PowerPoint</Application>
  <PresentationFormat>On-screen Show (4:3)</PresentationFormat>
  <Paragraphs>180</Paragraphs>
  <Slides>28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Georgia</vt:lpstr>
      <vt:lpstr>Trebuchet MS</vt:lpstr>
      <vt:lpstr>Wingdings 2</vt:lpstr>
      <vt:lpstr>CCNA</vt:lpstr>
      <vt:lpstr>CCNA 200-301, Volume 2</vt:lpstr>
      <vt:lpstr>Objectives</vt:lpstr>
      <vt:lpstr>Comparisons of IP ACL Types</vt:lpstr>
      <vt:lpstr>IP Header, with Focus on Required Fields in Extended IP ACLs</vt:lpstr>
      <vt:lpstr>Extended ACL Syntax, with Required Fields</vt:lpstr>
      <vt:lpstr>Extended access-list Commands and Logic Explanations</vt:lpstr>
      <vt:lpstr>IP Header, Followed by a TCP Header and Port Number Fields</vt:lpstr>
      <vt:lpstr>Extended ACL Syntax with TCP and UDP Port Numbers Enabled</vt:lpstr>
      <vt:lpstr>Filtering Packets Based on Destination Port</vt:lpstr>
      <vt:lpstr>Filtering Packets Based on Source Port</vt:lpstr>
      <vt:lpstr>Popular Applications and Their Well-Known Port Numbers</vt:lpstr>
      <vt:lpstr>Popular Applications and Their Well-Known Port Numbers (continued)</vt:lpstr>
      <vt:lpstr>Extended access-list Command Examples and Logic Explanations</vt:lpstr>
      <vt:lpstr>Extended IP Access List Configuration Commands</vt:lpstr>
      <vt:lpstr>Network Diagram for Extended Access List Example 1</vt:lpstr>
      <vt:lpstr>R1’s Extended Access List: Example 1</vt:lpstr>
      <vt:lpstr>R3’s Extended Access List Stopping Bob from Reaching FTP Servers Near R1</vt:lpstr>
      <vt:lpstr>Network Diagram for Extended Access List Example 2</vt:lpstr>
      <vt:lpstr>Yosemite Configuration for Extended Access List Example 2</vt:lpstr>
      <vt:lpstr>Building One-Line Extended ACLs: Practice</vt:lpstr>
      <vt:lpstr>Building One-Line Extended ACLs: Practice (continued)</vt:lpstr>
      <vt:lpstr>Named ACL vs. Numbered ACL Configuration</vt:lpstr>
      <vt:lpstr>Named Access List Configuration</vt:lpstr>
      <vt:lpstr>Removing One Command from a Named ACL</vt:lpstr>
      <vt:lpstr>Editing ACLs Using Sequence Numbers</vt:lpstr>
      <vt:lpstr>Editing ACLs Using Sequence Numbers (continued)</vt:lpstr>
      <vt:lpstr>Adding To and Displaying a Numbered ACL Configuration</vt:lpstr>
      <vt:lpstr>General Recommendations for ACL Implementation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White</dc:creator>
  <cp:lastModifiedBy>Jennifer Frew</cp:lastModifiedBy>
  <cp:revision>1510</cp:revision>
  <dcterms:created xsi:type="dcterms:W3CDTF">2012-02-25T16:36:08Z</dcterms:created>
  <dcterms:modified xsi:type="dcterms:W3CDTF">2019-11-27T14:15:40Z</dcterms:modified>
</cp:coreProperties>
</file>