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ean Wilkins" initials="SW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840581-7CFE-4636-A195-32D593B34AF8}" v="14" dt="2019-11-13T21:12:16.3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65" autoAdjust="0"/>
    <p:restoredTop sz="80897" autoAdjust="0"/>
  </p:normalViewPr>
  <p:slideViewPr>
    <p:cSldViewPr>
      <p:cViewPr varScale="1">
        <p:scale>
          <a:sx n="68" d="100"/>
          <a:sy n="68" d="100"/>
        </p:scale>
        <p:origin x="1726" y="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ithe Wempen" userId="a5b80fda8aef011f" providerId="LiveId" clId="{EC002751-3202-4107-BC44-F611AD70E438}"/>
    <pc:docChg chg="undo custSel addSld delSld modSld sldOrd">
      <pc:chgData name="Faithe Wempen" userId="a5b80fda8aef011f" providerId="LiveId" clId="{EC002751-3202-4107-BC44-F611AD70E438}" dt="2019-11-13T21:12:29.128" v="1668" actId="47"/>
      <pc:docMkLst>
        <pc:docMk/>
      </pc:docMkLst>
      <pc:sldChg chg="modSp mod">
        <pc:chgData name="Faithe Wempen" userId="a5b80fda8aef011f" providerId="LiveId" clId="{EC002751-3202-4107-BC44-F611AD70E438}" dt="2019-11-13T20:52:16.838" v="23" actId="20577"/>
        <pc:sldMkLst>
          <pc:docMk/>
          <pc:sldMk cId="1348483088" sldId="256"/>
        </pc:sldMkLst>
        <pc:spChg chg="mod">
          <ac:chgData name="Faithe Wempen" userId="a5b80fda8aef011f" providerId="LiveId" clId="{EC002751-3202-4107-BC44-F611AD70E438}" dt="2019-11-13T20:52:16.838" v="23" actId="20577"/>
          <ac:spMkLst>
            <pc:docMk/>
            <pc:sldMk cId="1348483088" sldId="256"/>
            <ac:spMk id="3" creationId="{00000000-0000-0000-0000-000000000000}"/>
          </ac:spMkLst>
        </pc:spChg>
      </pc:sldChg>
      <pc:sldChg chg="modSp mod">
        <pc:chgData name="Faithe Wempen" userId="a5b80fda8aef011f" providerId="LiveId" clId="{EC002751-3202-4107-BC44-F611AD70E438}" dt="2019-11-13T20:52:49.160" v="37" actId="21"/>
        <pc:sldMkLst>
          <pc:docMk/>
          <pc:sldMk cId="974492578" sldId="257"/>
        </pc:sldMkLst>
        <pc:spChg chg="mod">
          <ac:chgData name="Faithe Wempen" userId="a5b80fda8aef011f" providerId="LiveId" clId="{EC002751-3202-4107-BC44-F611AD70E438}" dt="2019-11-13T20:52:49.160" v="37" actId="21"/>
          <ac:spMkLst>
            <pc:docMk/>
            <pc:sldMk cId="974492578" sldId="257"/>
            <ac:spMk id="3" creationId="{00000000-0000-0000-0000-000000000000}"/>
          </ac:spMkLst>
        </pc:spChg>
      </pc:sldChg>
      <pc:sldChg chg="addSp delSp modSp new mod">
        <pc:chgData name="Faithe Wempen" userId="a5b80fda8aef011f" providerId="LiveId" clId="{EC002751-3202-4107-BC44-F611AD70E438}" dt="2019-11-13T20:54:01.755" v="82" actId="1076"/>
        <pc:sldMkLst>
          <pc:docMk/>
          <pc:sldMk cId="3932471162" sldId="258"/>
        </pc:sldMkLst>
        <pc:spChg chg="mod">
          <ac:chgData name="Faithe Wempen" userId="a5b80fda8aef011f" providerId="LiveId" clId="{EC002751-3202-4107-BC44-F611AD70E438}" dt="2019-11-13T20:53:36.175" v="78" actId="20577"/>
          <ac:spMkLst>
            <pc:docMk/>
            <pc:sldMk cId="3932471162" sldId="258"/>
            <ac:spMk id="2" creationId="{951F62CC-4D81-4010-BBCE-24C3DC29AC5B}"/>
          </ac:spMkLst>
        </pc:spChg>
        <pc:spChg chg="del">
          <ac:chgData name="Faithe Wempen" userId="a5b80fda8aef011f" providerId="LiveId" clId="{EC002751-3202-4107-BC44-F611AD70E438}" dt="2019-11-13T20:53:56.374" v="79"/>
          <ac:spMkLst>
            <pc:docMk/>
            <pc:sldMk cId="3932471162" sldId="258"/>
            <ac:spMk id="3" creationId="{F76DE4E2-9C92-4FC7-9207-882117581F56}"/>
          </ac:spMkLst>
        </pc:spChg>
        <pc:picChg chg="add mod">
          <ac:chgData name="Faithe Wempen" userId="a5b80fda8aef011f" providerId="LiveId" clId="{EC002751-3202-4107-BC44-F611AD70E438}" dt="2019-11-13T20:54:01.755" v="82" actId="1076"/>
          <ac:picMkLst>
            <pc:docMk/>
            <pc:sldMk cId="3932471162" sldId="258"/>
            <ac:picMk id="4" creationId="{B597026E-28D0-4A22-98DC-B83FE35DE9D0}"/>
          </ac:picMkLst>
        </pc:picChg>
      </pc:sldChg>
      <pc:sldChg chg="addSp delSp modSp new mod">
        <pc:chgData name="Faithe Wempen" userId="a5b80fda8aef011f" providerId="LiveId" clId="{EC002751-3202-4107-BC44-F611AD70E438}" dt="2019-11-13T20:55:02.035" v="137" actId="1076"/>
        <pc:sldMkLst>
          <pc:docMk/>
          <pc:sldMk cId="4236756662" sldId="259"/>
        </pc:sldMkLst>
        <pc:spChg chg="mod">
          <ac:chgData name="Faithe Wempen" userId="a5b80fda8aef011f" providerId="LiveId" clId="{EC002751-3202-4107-BC44-F611AD70E438}" dt="2019-11-13T20:54:18.947" v="134" actId="20577"/>
          <ac:spMkLst>
            <pc:docMk/>
            <pc:sldMk cId="4236756662" sldId="259"/>
            <ac:spMk id="2" creationId="{5AF6C9F0-EC8F-47DF-8F9E-F4C954CC425E}"/>
          </ac:spMkLst>
        </pc:spChg>
        <pc:spChg chg="del">
          <ac:chgData name="Faithe Wempen" userId="a5b80fda8aef011f" providerId="LiveId" clId="{EC002751-3202-4107-BC44-F611AD70E438}" dt="2019-11-13T20:54:50.341" v="135"/>
          <ac:spMkLst>
            <pc:docMk/>
            <pc:sldMk cId="4236756662" sldId="259"/>
            <ac:spMk id="3" creationId="{8A3BC222-C04C-429A-9DBA-50BAC4D626CE}"/>
          </ac:spMkLst>
        </pc:spChg>
        <pc:picChg chg="add mod">
          <ac:chgData name="Faithe Wempen" userId="a5b80fda8aef011f" providerId="LiveId" clId="{EC002751-3202-4107-BC44-F611AD70E438}" dt="2019-11-13T20:55:02.035" v="137" actId="1076"/>
          <ac:picMkLst>
            <pc:docMk/>
            <pc:sldMk cId="4236756662" sldId="259"/>
            <ac:picMk id="4" creationId="{69E37DBA-64C6-447D-8B82-D59687C84032}"/>
          </ac:picMkLst>
        </pc:picChg>
      </pc:sldChg>
      <pc:sldChg chg="addSp delSp modSp new mod">
        <pc:chgData name="Faithe Wempen" userId="a5b80fda8aef011f" providerId="LiveId" clId="{EC002751-3202-4107-BC44-F611AD70E438}" dt="2019-11-13T20:55:50.830" v="171"/>
        <pc:sldMkLst>
          <pc:docMk/>
          <pc:sldMk cId="3633877599" sldId="260"/>
        </pc:sldMkLst>
        <pc:spChg chg="mod">
          <ac:chgData name="Faithe Wempen" userId="a5b80fda8aef011f" providerId="LiveId" clId="{EC002751-3202-4107-BC44-F611AD70E438}" dt="2019-11-13T20:55:30.968" v="170" actId="20577"/>
          <ac:spMkLst>
            <pc:docMk/>
            <pc:sldMk cId="3633877599" sldId="260"/>
            <ac:spMk id="2" creationId="{1272B372-9973-431B-8861-A5A5A923E76C}"/>
          </ac:spMkLst>
        </pc:spChg>
        <pc:spChg chg="del">
          <ac:chgData name="Faithe Wempen" userId="a5b80fda8aef011f" providerId="LiveId" clId="{EC002751-3202-4107-BC44-F611AD70E438}" dt="2019-11-13T20:55:50.830" v="171"/>
          <ac:spMkLst>
            <pc:docMk/>
            <pc:sldMk cId="3633877599" sldId="260"/>
            <ac:spMk id="3" creationId="{605B7775-7D71-4A93-A024-A39CD37A5168}"/>
          </ac:spMkLst>
        </pc:spChg>
        <pc:picChg chg="add mod">
          <ac:chgData name="Faithe Wempen" userId="a5b80fda8aef011f" providerId="LiveId" clId="{EC002751-3202-4107-BC44-F611AD70E438}" dt="2019-11-13T20:55:50.830" v="171"/>
          <ac:picMkLst>
            <pc:docMk/>
            <pc:sldMk cId="3633877599" sldId="260"/>
            <ac:picMk id="4" creationId="{21A341A0-AB3C-452E-9A26-1CB144E5B837}"/>
          </ac:picMkLst>
        </pc:picChg>
      </pc:sldChg>
      <pc:sldChg chg="addSp delSp modSp new mod">
        <pc:chgData name="Faithe Wempen" userId="a5b80fda8aef011f" providerId="LiveId" clId="{EC002751-3202-4107-BC44-F611AD70E438}" dt="2019-11-13T20:56:36.457" v="195"/>
        <pc:sldMkLst>
          <pc:docMk/>
          <pc:sldMk cId="281724715" sldId="261"/>
        </pc:sldMkLst>
        <pc:spChg chg="mod">
          <ac:chgData name="Faithe Wempen" userId="a5b80fda8aef011f" providerId="LiveId" clId="{EC002751-3202-4107-BC44-F611AD70E438}" dt="2019-11-13T20:56:09.390" v="194" actId="20577"/>
          <ac:spMkLst>
            <pc:docMk/>
            <pc:sldMk cId="281724715" sldId="261"/>
            <ac:spMk id="2" creationId="{E125B423-255C-4EB9-BB09-64E5E1795056}"/>
          </ac:spMkLst>
        </pc:spChg>
        <pc:spChg chg="del">
          <ac:chgData name="Faithe Wempen" userId="a5b80fda8aef011f" providerId="LiveId" clId="{EC002751-3202-4107-BC44-F611AD70E438}" dt="2019-11-13T20:56:36.457" v="195"/>
          <ac:spMkLst>
            <pc:docMk/>
            <pc:sldMk cId="281724715" sldId="261"/>
            <ac:spMk id="3" creationId="{983DD744-42E5-4630-8B1C-1095CD594B85}"/>
          </ac:spMkLst>
        </pc:spChg>
        <pc:picChg chg="add mod">
          <ac:chgData name="Faithe Wempen" userId="a5b80fda8aef011f" providerId="LiveId" clId="{EC002751-3202-4107-BC44-F611AD70E438}" dt="2019-11-13T20:56:36.457" v="195"/>
          <ac:picMkLst>
            <pc:docMk/>
            <pc:sldMk cId="281724715" sldId="261"/>
            <ac:picMk id="4" creationId="{E83330F6-0938-4C9A-AA3B-81F9A94CB6A8}"/>
          </ac:picMkLst>
        </pc:picChg>
      </pc:sldChg>
      <pc:sldChg chg="addSp delSp modSp new mod">
        <pc:chgData name="Faithe Wempen" userId="a5b80fda8aef011f" providerId="LiveId" clId="{EC002751-3202-4107-BC44-F611AD70E438}" dt="2019-11-13T20:57:26.198" v="228"/>
        <pc:sldMkLst>
          <pc:docMk/>
          <pc:sldMk cId="2398883972" sldId="262"/>
        </pc:sldMkLst>
        <pc:spChg chg="mod">
          <ac:chgData name="Faithe Wempen" userId="a5b80fda8aef011f" providerId="LiveId" clId="{EC002751-3202-4107-BC44-F611AD70E438}" dt="2019-11-13T20:56:56.503" v="227" actId="20577"/>
          <ac:spMkLst>
            <pc:docMk/>
            <pc:sldMk cId="2398883972" sldId="262"/>
            <ac:spMk id="2" creationId="{A263ADCD-8912-4C6F-987F-984D4F8D2B9B}"/>
          </ac:spMkLst>
        </pc:spChg>
        <pc:spChg chg="del">
          <ac:chgData name="Faithe Wempen" userId="a5b80fda8aef011f" providerId="LiveId" clId="{EC002751-3202-4107-BC44-F611AD70E438}" dt="2019-11-13T20:57:26.198" v="228"/>
          <ac:spMkLst>
            <pc:docMk/>
            <pc:sldMk cId="2398883972" sldId="262"/>
            <ac:spMk id="3" creationId="{1EC84D84-6A22-4339-BC39-6558E743CBAD}"/>
          </ac:spMkLst>
        </pc:spChg>
        <pc:picChg chg="add mod">
          <ac:chgData name="Faithe Wempen" userId="a5b80fda8aef011f" providerId="LiveId" clId="{EC002751-3202-4107-BC44-F611AD70E438}" dt="2019-11-13T20:57:26.198" v="228"/>
          <ac:picMkLst>
            <pc:docMk/>
            <pc:sldMk cId="2398883972" sldId="262"/>
            <ac:picMk id="4" creationId="{58D68961-F5F5-4C85-B209-69947369247C}"/>
          </ac:picMkLst>
        </pc:picChg>
      </pc:sldChg>
      <pc:sldChg chg="addSp delSp modSp new mod">
        <pc:chgData name="Faithe Wempen" userId="a5b80fda8aef011f" providerId="LiveId" clId="{EC002751-3202-4107-BC44-F611AD70E438}" dt="2019-11-13T21:00:48.396" v="261" actId="20577"/>
        <pc:sldMkLst>
          <pc:docMk/>
          <pc:sldMk cId="3945726573" sldId="263"/>
        </pc:sldMkLst>
        <pc:spChg chg="mod">
          <ac:chgData name="Faithe Wempen" userId="a5b80fda8aef011f" providerId="LiveId" clId="{EC002751-3202-4107-BC44-F611AD70E438}" dt="2019-11-13T21:00:48.396" v="261" actId="20577"/>
          <ac:spMkLst>
            <pc:docMk/>
            <pc:sldMk cId="3945726573" sldId="263"/>
            <ac:spMk id="2" creationId="{7C579C98-A948-461F-BFEE-81F02A113518}"/>
          </ac:spMkLst>
        </pc:spChg>
        <pc:spChg chg="del">
          <ac:chgData name="Faithe Wempen" userId="a5b80fda8aef011f" providerId="LiveId" clId="{EC002751-3202-4107-BC44-F611AD70E438}" dt="2019-11-13T21:00:41.342" v="231"/>
          <ac:spMkLst>
            <pc:docMk/>
            <pc:sldMk cId="3945726573" sldId="263"/>
            <ac:spMk id="3" creationId="{2813A57A-3F87-4181-96F0-217F5A4B48AE}"/>
          </ac:spMkLst>
        </pc:spChg>
        <pc:picChg chg="add mod">
          <ac:chgData name="Faithe Wempen" userId="a5b80fda8aef011f" providerId="LiveId" clId="{EC002751-3202-4107-BC44-F611AD70E438}" dt="2019-11-13T21:00:41.342" v="231"/>
          <ac:picMkLst>
            <pc:docMk/>
            <pc:sldMk cId="3945726573" sldId="263"/>
            <ac:picMk id="4" creationId="{CCD2C7D9-8390-4314-BC9B-F2EA996869B3}"/>
          </ac:picMkLst>
        </pc:picChg>
      </pc:sldChg>
      <pc:sldChg chg="addSp delSp modSp new mod">
        <pc:chgData name="Faithe Wempen" userId="a5b80fda8aef011f" providerId="LiveId" clId="{EC002751-3202-4107-BC44-F611AD70E438}" dt="2019-11-13T21:01:22.445" v="295"/>
        <pc:sldMkLst>
          <pc:docMk/>
          <pc:sldMk cId="2453614876" sldId="264"/>
        </pc:sldMkLst>
        <pc:spChg chg="mod">
          <ac:chgData name="Faithe Wempen" userId="a5b80fda8aef011f" providerId="LiveId" clId="{EC002751-3202-4107-BC44-F611AD70E438}" dt="2019-11-13T21:01:05.486" v="294" actId="20577"/>
          <ac:spMkLst>
            <pc:docMk/>
            <pc:sldMk cId="2453614876" sldId="264"/>
            <ac:spMk id="2" creationId="{1B0AAEFA-F53F-4604-81BD-815966A8016D}"/>
          </ac:spMkLst>
        </pc:spChg>
        <pc:spChg chg="del">
          <ac:chgData name="Faithe Wempen" userId="a5b80fda8aef011f" providerId="LiveId" clId="{EC002751-3202-4107-BC44-F611AD70E438}" dt="2019-11-13T21:01:22.445" v="295"/>
          <ac:spMkLst>
            <pc:docMk/>
            <pc:sldMk cId="2453614876" sldId="264"/>
            <ac:spMk id="3" creationId="{AFBA5669-4F9A-41E7-BA62-ADD49536E702}"/>
          </ac:spMkLst>
        </pc:spChg>
        <pc:picChg chg="add mod">
          <ac:chgData name="Faithe Wempen" userId="a5b80fda8aef011f" providerId="LiveId" clId="{EC002751-3202-4107-BC44-F611AD70E438}" dt="2019-11-13T21:01:22.445" v="295"/>
          <ac:picMkLst>
            <pc:docMk/>
            <pc:sldMk cId="2453614876" sldId="264"/>
            <ac:picMk id="4" creationId="{09E4DECA-AFA0-4847-88C9-8992241808BA}"/>
          </ac:picMkLst>
        </pc:picChg>
      </pc:sldChg>
      <pc:sldChg chg="addSp delSp modSp new mod">
        <pc:chgData name="Faithe Wempen" userId="a5b80fda8aef011f" providerId="LiveId" clId="{EC002751-3202-4107-BC44-F611AD70E438}" dt="2019-11-13T21:04:29.050" v="652" actId="14734"/>
        <pc:sldMkLst>
          <pc:docMk/>
          <pc:sldMk cId="394470465" sldId="265"/>
        </pc:sldMkLst>
        <pc:spChg chg="mod">
          <ac:chgData name="Faithe Wempen" userId="a5b80fda8aef011f" providerId="LiveId" clId="{EC002751-3202-4107-BC44-F611AD70E438}" dt="2019-11-13T21:02:09.442" v="373" actId="20577"/>
          <ac:spMkLst>
            <pc:docMk/>
            <pc:sldMk cId="394470465" sldId="265"/>
            <ac:spMk id="2" creationId="{827A6A2A-8444-45E9-96FB-5C2F9BAA092E}"/>
          </ac:spMkLst>
        </pc:spChg>
        <pc:spChg chg="del">
          <ac:chgData name="Faithe Wempen" userId="a5b80fda8aef011f" providerId="LiveId" clId="{EC002751-3202-4107-BC44-F611AD70E438}" dt="2019-11-13T21:02:23.060" v="374" actId="3680"/>
          <ac:spMkLst>
            <pc:docMk/>
            <pc:sldMk cId="394470465" sldId="265"/>
            <ac:spMk id="3" creationId="{EDCC388D-D2F4-408A-A5E6-9FC55654D8DA}"/>
          </ac:spMkLst>
        </pc:spChg>
        <pc:graphicFrameChg chg="add mod ord modGraphic">
          <ac:chgData name="Faithe Wempen" userId="a5b80fda8aef011f" providerId="LiveId" clId="{EC002751-3202-4107-BC44-F611AD70E438}" dt="2019-11-13T21:04:29.050" v="652" actId="14734"/>
          <ac:graphicFrameMkLst>
            <pc:docMk/>
            <pc:sldMk cId="394470465" sldId="265"/>
            <ac:graphicFrameMk id="4" creationId="{CEB4FE60-85B3-44A1-AAED-0FF5508D83B4}"/>
          </ac:graphicFrameMkLst>
        </pc:graphicFrameChg>
      </pc:sldChg>
      <pc:sldChg chg="addSp delSp modSp new mod">
        <pc:chgData name="Faithe Wempen" userId="a5b80fda8aef011f" providerId="LiveId" clId="{EC002751-3202-4107-BC44-F611AD70E438}" dt="2019-11-13T21:05:36.648" v="820" actId="20577"/>
        <pc:sldMkLst>
          <pc:docMk/>
          <pc:sldMk cId="1495430202" sldId="266"/>
        </pc:sldMkLst>
        <pc:spChg chg="mod">
          <ac:chgData name="Faithe Wempen" userId="a5b80fda8aef011f" providerId="LiveId" clId="{EC002751-3202-4107-BC44-F611AD70E438}" dt="2019-11-13T21:04:54.127" v="676" actId="20577"/>
          <ac:spMkLst>
            <pc:docMk/>
            <pc:sldMk cId="1495430202" sldId="266"/>
            <ac:spMk id="2" creationId="{E10EF859-0087-41BC-B7C0-FC094F3C3543}"/>
          </ac:spMkLst>
        </pc:spChg>
        <pc:spChg chg="del">
          <ac:chgData name="Faithe Wempen" userId="a5b80fda8aef011f" providerId="LiveId" clId="{EC002751-3202-4107-BC44-F611AD70E438}" dt="2019-11-13T21:05:00.810" v="677" actId="3680"/>
          <ac:spMkLst>
            <pc:docMk/>
            <pc:sldMk cId="1495430202" sldId="266"/>
            <ac:spMk id="3" creationId="{A3F9DD79-1629-4967-9DB8-530CC68F0588}"/>
          </ac:spMkLst>
        </pc:spChg>
        <pc:graphicFrameChg chg="add mod ord modGraphic">
          <ac:chgData name="Faithe Wempen" userId="a5b80fda8aef011f" providerId="LiveId" clId="{EC002751-3202-4107-BC44-F611AD70E438}" dt="2019-11-13T21:05:36.648" v="820" actId="20577"/>
          <ac:graphicFrameMkLst>
            <pc:docMk/>
            <pc:sldMk cId="1495430202" sldId="266"/>
            <ac:graphicFrameMk id="4" creationId="{4F72828E-676C-4957-96B7-8EE35F792535}"/>
          </ac:graphicFrameMkLst>
        </pc:graphicFrameChg>
      </pc:sldChg>
      <pc:sldChg chg="addSp delSp modSp new mod ord">
        <pc:chgData name="Faithe Wempen" userId="a5b80fda8aef011f" providerId="LiveId" clId="{EC002751-3202-4107-BC44-F611AD70E438}" dt="2019-11-13T21:01:57.325" v="337"/>
        <pc:sldMkLst>
          <pc:docMk/>
          <pc:sldMk cId="1703529248" sldId="267"/>
        </pc:sldMkLst>
        <pc:spChg chg="mod">
          <ac:chgData name="Faithe Wempen" userId="a5b80fda8aef011f" providerId="LiveId" clId="{EC002751-3202-4107-BC44-F611AD70E438}" dt="2019-11-13T21:01:53.278" v="335" actId="20577"/>
          <ac:spMkLst>
            <pc:docMk/>
            <pc:sldMk cId="1703529248" sldId="267"/>
            <ac:spMk id="2" creationId="{5B799926-9AF3-43B0-97E6-0FE6B1361BA0}"/>
          </ac:spMkLst>
        </pc:spChg>
        <pc:spChg chg="del">
          <ac:chgData name="Faithe Wempen" userId="a5b80fda8aef011f" providerId="LiveId" clId="{EC002751-3202-4107-BC44-F611AD70E438}" dt="2019-11-13T21:01:45.123" v="299"/>
          <ac:spMkLst>
            <pc:docMk/>
            <pc:sldMk cId="1703529248" sldId="267"/>
            <ac:spMk id="3" creationId="{5088F196-F118-4AD0-8F02-FE192E906AD8}"/>
          </ac:spMkLst>
        </pc:spChg>
        <pc:picChg chg="add mod">
          <ac:chgData name="Faithe Wempen" userId="a5b80fda8aef011f" providerId="LiveId" clId="{EC002751-3202-4107-BC44-F611AD70E438}" dt="2019-11-13T21:01:45.123" v="299"/>
          <ac:picMkLst>
            <pc:docMk/>
            <pc:sldMk cId="1703529248" sldId="267"/>
            <ac:picMk id="4" creationId="{DC79461E-9362-4378-BF48-967D5DE1828D}"/>
          </ac:picMkLst>
        </pc:picChg>
      </pc:sldChg>
      <pc:sldChg chg="addSp delSp modSp new mod">
        <pc:chgData name="Faithe Wempen" userId="a5b80fda8aef011f" providerId="LiveId" clId="{EC002751-3202-4107-BC44-F611AD70E438}" dt="2019-11-13T21:07:44.592" v="1311" actId="404"/>
        <pc:sldMkLst>
          <pc:docMk/>
          <pc:sldMk cId="46301028" sldId="268"/>
        </pc:sldMkLst>
        <pc:spChg chg="mod">
          <ac:chgData name="Faithe Wempen" userId="a5b80fda8aef011f" providerId="LiveId" clId="{EC002751-3202-4107-BC44-F611AD70E438}" dt="2019-11-13T21:07:44.592" v="1311" actId="404"/>
          <ac:spMkLst>
            <pc:docMk/>
            <pc:sldMk cId="46301028" sldId="268"/>
            <ac:spMk id="2" creationId="{81663196-06ED-44F0-A8CD-51832FFFB838}"/>
          </ac:spMkLst>
        </pc:spChg>
        <pc:spChg chg="del">
          <ac:chgData name="Faithe Wempen" userId="a5b80fda8aef011f" providerId="LiveId" clId="{EC002751-3202-4107-BC44-F611AD70E438}" dt="2019-11-13T21:06:07.287" v="864" actId="3680"/>
          <ac:spMkLst>
            <pc:docMk/>
            <pc:sldMk cId="46301028" sldId="268"/>
            <ac:spMk id="3" creationId="{08474410-58B6-42D6-9464-142599A73088}"/>
          </ac:spMkLst>
        </pc:spChg>
        <pc:graphicFrameChg chg="add mod ord modGraphic">
          <ac:chgData name="Faithe Wempen" userId="a5b80fda8aef011f" providerId="LiveId" clId="{EC002751-3202-4107-BC44-F611AD70E438}" dt="2019-11-13T21:07:35.258" v="1310" actId="14734"/>
          <ac:graphicFrameMkLst>
            <pc:docMk/>
            <pc:sldMk cId="46301028" sldId="268"/>
            <ac:graphicFrameMk id="4" creationId="{07DEDCC9-592C-49A7-9F96-A75549D6A408}"/>
          </ac:graphicFrameMkLst>
        </pc:graphicFrameChg>
      </pc:sldChg>
      <pc:sldChg chg="addSp delSp modSp new mod">
        <pc:chgData name="Faithe Wempen" userId="a5b80fda8aef011f" providerId="LiveId" clId="{EC002751-3202-4107-BC44-F611AD70E438}" dt="2019-11-13T21:09:58.327" v="1511" actId="20577"/>
        <pc:sldMkLst>
          <pc:docMk/>
          <pc:sldMk cId="3411967586" sldId="269"/>
        </pc:sldMkLst>
        <pc:spChg chg="mod">
          <ac:chgData name="Faithe Wempen" userId="a5b80fda8aef011f" providerId="LiveId" clId="{EC002751-3202-4107-BC44-F611AD70E438}" dt="2019-11-13T21:08:16.231" v="1365" actId="20577"/>
          <ac:spMkLst>
            <pc:docMk/>
            <pc:sldMk cId="3411967586" sldId="269"/>
            <ac:spMk id="2" creationId="{450A2DFE-4AD5-43D0-A29E-898AB75E307D}"/>
          </ac:spMkLst>
        </pc:spChg>
        <pc:spChg chg="del">
          <ac:chgData name="Faithe Wempen" userId="a5b80fda8aef011f" providerId="LiveId" clId="{EC002751-3202-4107-BC44-F611AD70E438}" dt="2019-11-13T21:08:24.960" v="1366" actId="3680"/>
          <ac:spMkLst>
            <pc:docMk/>
            <pc:sldMk cId="3411967586" sldId="269"/>
            <ac:spMk id="3" creationId="{4512AB77-29EE-414B-9D8C-231D97B3D8C8}"/>
          </ac:spMkLst>
        </pc:spChg>
        <pc:graphicFrameChg chg="add mod ord modGraphic">
          <ac:chgData name="Faithe Wempen" userId="a5b80fda8aef011f" providerId="LiveId" clId="{EC002751-3202-4107-BC44-F611AD70E438}" dt="2019-11-13T21:09:58.327" v="1511" actId="20577"/>
          <ac:graphicFrameMkLst>
            <pc:docMk/>
            <pc:sldMk cId="3411967586" sldId="269"/>
            <ac:graphicFrameMk id="4" creationId="{C47238E6-A87B-4D73-B804-C3F06FCAE9B4}"/>
          </ac:graphicFrameMkLst>
        </pc:graphicFrameChg>
      </pc:sldChg>
      <pc:sldChg chg="addSp delSp modSp new mod">
        <pc:chgData name="Faithe Wempen" userId="a5b80fda8aef011f" providerId="LiveId" clId="{EC002751-3202-4107-BC44-F611AD70E438}" dt="2019-11-13T21:12:20.516" v="1667" actId="1076"/>
        <pc:sldMkLst>
          <pc:docMk/>
          <pc:sldMk cId="1922162661" sldId="270"/>
        </pc:sldMkLst>
        <pc:spChg chg="mod">
          <ac:chgData name="Faithe Wempen" userId="a5b80fda8aef011f" providerId="LiveId" clId="{EC002751-3202-4107-BC44-F611AD70E438}" dt="2019-11-13T21:11:55.856" v="1664" actId="20577"/>
          <ac:spMkLst>
            <pc:docMk/>
            <pc:sldMk cId="1922162661" sldId="270"/>
            <ac:spMk id="2" creationId="{4EED0244-E192-429E-9318-D464508818A9}"/>
          </ac:spMkLst>
        </pc:spChg>
        <pc:spChg chg="del mod">
          <ac:chgData name="Faithe Wempen" userId="a5b80fda8aef011f" providerId="LiveId" clId="{EC002751-3202-4107-BC44-F611AD70E438}" dt="2019-11-13T21:12:16.348" v="1665"/>
          <ac:spMkLst>
            <pc:docMk/>
            <pc:sldMk cId="1922162661" sldId="270"/>
            <ac:spMk id="3" creationId="{FA304443-1FC3-411F-80F6-0F59D99E3828}"/>
          </ac:spMkLst>
        </pc:spChg>
        <pc:picChg chg="add mod">
          <ac:chgData name="Faithe Wempen" userId="a5b80fda8aef011f" providerId="LiveId" clId="{EC002751-3202-4107-BC44-F611AD70E438}" dt="2019-11-13T21:12:20.516" v="1667" actId="1076"/>
          <ac:picMkLst>
            <pc:docMk/>
            <pc:sldMk cId="1922162661" sldId="270"/>
            <ac:picMk id="4" creationId="{FB79952D-4EA5-40A7-8113-270EF02A8CA4}"/>
          </ac:picMkLst>
        </pc:picChg>
      </pc:sldChg>
      <pc:sldChg chg="new del">
        <pc:chgData name="Faithe Wempen" userId="a5b80fda8aef011f" providerId="LiveId" clId="{EC002751-3202-4107-BC44-F611AD70E438}" dt="2019-11-13T21:12:29.128" v="1668" actId="47"/>
        <pc:sldMkLst>
          <pc:docMk/>
          <pc:sldMk cId="3432977415" sldId="271"/>
        </pc:sldMkLst>
      </pc:sldChg>
      <pc:sldChg chg="del">
        <pc:chgData name="Faithe Wempen" userId="a5b80fda8aef011f" providerId="LiveId" clId="{EC002751-3202-4107-BC44-F611AD70E438}" dt="2019-11-13T20:53:15.674" v="38" actId="47"/>
        <pc:sldMkLst>
          <pc:docMk/>
          <pc:sldMk cId="1454354819" sldId="299"/>
        </pc:sldMkLst>
      </pc:sldChg>
      <pc:sldChg chg="del">
        <pc:chgData name="Faithe Wempen" userId="a5b80fda8aef011f" providerId="LiveId" clId="{EC002751-3202-4107-BC44-F611AD70E438}" dt="2019-11-13T20:53:15.674" v="38" actId="47"/>
        <pc:sldMkLst>
          <pc:docMk/>
          <pc:sldMk cId="219929535" sldId="300"/>
        </pc:sldMkLst>
      </pc:sldChg>
      <pc:sldChg chg="del">
        <pc:chgData name="Faithe Wempen" userId="a5b80fda8aef011f" providerId="LiveId" clId="{EC002751-3202-4107-BC44-F611AD70E438}" dt="2019-11-13T20:53:15.674" v="38" actId="47"/>
        <pc:sldMkLst>
          <pc:docMk/>
          <pc:sldMk cId="713931191" sldId="301"/>
        </pc:sldMkLst>
      </pc:sldChg>
      <pc:sldChg chg="del">
        <pc:chgData name="Faithe Wempen" userId="a5b80fda8aef011f" providerId="LiveId" clId="{EC002751-3202-4107-BC44-F611AD70E438}" dt="2019-11-13T20:53:15.674" v="38" actId="47"/>
        <pc:sldMkLst>
          <pc:docMk/>
          <pc:sldMk cId="3544993530" sldId="302"/>
        </pc:sldMkLst>
      </pc:sldChg>
      <pc:sldChg chg="del">
        <pc:chgData name="Faithe Wempen" userId="a5b80fda8aef011f" providerId="LiveId" clId="{EC002751-3202-4107-BC44-F611AD70E438}" dt="2019-11-13T20:53:15.674" v="38" actId="47"/>
        <pc:sldMkLst>
          <pc:docMk/>
          <pc:sldMk cId="1098252367" sldId="303"/>
        </pc:sldMkLst>
      </pc:sldChg>
      <pc:sldChg chg="del">
        <pc:chgData name="Faithe Wempen" userId="a5b80fda8aef011f" providerId="LiveId" clId="{EC002751-3202-4107-BC44-F611AD70E438}" dt="2019-11-13T20:53:15.674" v="38" actId="47"/>
        <pc:sldMkLst>
          <pc:docMk/>
          <pc:sldMk cId="996784876" sldId="305"/>
        </pc:sldMkLst>
      </pc:sldChg>
      <pc:sldChg chg="del">
        <pc:chgData name="Faithe Wempen" userId="a5b80fda8aef011f" providerId="LiveId" clId="{EC002751-3202-4107-BC44-F611AD70E438}" dt="2019-11-13T20:53:15.674" v="38" actId="47"/>
        <pc:sldMkLst>
          <pc:docMk/>
          <pc:sldMk cId="3626283340" sldId="306"/>
        </pc:sldMkLst>
      </pc:sldChg>
      <pc:sldChg chg="del">
        <pc:chgData name="Faithe Wempen" userId="a5b80fda8aef011f" providerId="LiveId" clId="{EC002751-3202-4107-BC44-F611AD70E438}" dt="2019-11-13T20:53:15.674" v="38" actId="47"/>
        <pc:sldMkLst>
          <pc:docMk/>
          <pc:sldMk cId="3634104917" sldId="308"/>
        </pc:sldMkLst>
      </pc:sldChg>
      <pc:sldChg chg="del">
        <pc:chgData name="Faithe Wempen" userId="a5b80fda8aef011f" providerId="LiveId" clId="{EC002751-3202-4107-BC44-F611AD70E438}" dt="2019-11-13T20:53:15.674" v="38" actId="47"/>
        <pc:sldMkLst>
          <pc:docMk/>
          <pc:sldMk cId="472669237" sldId="309"/>
        </pc:sldMkLst>
      </pc:sldChg>
      <pc:sldChg chg="del">
        <pc:chgData name="Faithe Wempen" userId="a5b80fda8aef011f" providerId="LiveId" clId="{EC002751-3202-4107-BC44-F611AD70E438}" dt="2019-11-13T20:53:15.674" v="38" actId="47"/>
        <pc:sldMkLst>
          <pc:docMk/>
          <pc:sldMk cId="933409525" sldId="310"/>
        </pc:sldMkLst>
      </pc:sldChg>
      <pc:sldChg chg="del">
        <pc:chgData name="Faithe Wempen" userId="a5b80fda8aef011f" providerId="LiveId" clId="{EC002751-3202-4107-BC44-F611AD70E438}" dt="2019-11-13T20:53:15.674" v="38" actId="47"/>
        <pc:sldMkLst>
          <pc:docMk/>
          <pc:sldMk cId="2747675818" sldId="312"/>
        </pc:sldMkLst>
      </pc:sldChg>
      <pc:sldChg chg="del">
        <pc:chgData name="Faithe Wempen" userId="a5b80fda8aef011f" providerId="LiveId" clId="{EC002751-3202-4107-BC44-F611AD70E438}" dt="2019-11-13T20:53:15.674" v="38" actId="47"/>
        <pc:sldMkLst>
          <pc:docMk/>
          <pc:sldMk cId="2265635212" sldId="313"/>
        </pc:sldMkLst>
      </pc:sldChg>
      <pc:sldChg chg="del">
        <pc:chgData name="Faithe Wempen" userId="a5b80fda8aef011f" providerId="LiveId" clId="{EC002751-3202-4107-BC44-F611AD70E438}" dt="2019-11-13T20:53:15.674" v="38" actId="47"/>
        <pc:sldMkLst>
          <pc:docMk/>
          <pc:sldMk cId="1887012749" sldId="314"/>
        </pc:sldMkLst>
      </pc:sldChg>
      <pc:sldChg chg="del">
        <pc:chgData name="Faithe Wempen" userId="a5b80fda8aef011f" providerId="LiveId" clId="{EC002751-3202-4107-BC44-F611AD70E438}" dt="2019-11-13T20:53:15.674" v="38" actId="47"/>
        <pc:sldMkLst>
          <pc:docMk/>
          <pc:sldMk cId="2652190231" sldId="315"/>
        </pc:sldMkLst>
      </pc:sldChg>
      <pc:sldChg chg="del">
        <pc:chgData name="Faithe Wempen" userId="a5b80fda8aef011f" providerId="LiveId" clId="{EC002751-3202-4107-BC44-F611AD70E438}" dt="2019-11-13T20:53:15.674" v="38" actId="47"/>
        <pc:sldMkLst>
          <pc:docMk/>
          <pc:sldMk cId="1448265072" sldId="316"/>
        </pc:sldMkLst>
      </pc:sldChg>
      <pc:sldChg chg="del">
        <pc:chgData name="Faithe Wempen" userId="a5b80fda8aef011f" providerId="LiveId" clId="{EC002751-3202-4107-BC44-F611AD70E438}" dt="2019-11-13T20:53:15.674" v="38" actId="47"/>
        <pc:sldMkLst>
          <pc:docMk/>
          <pc:sldMk cId="462413834" sldId="317"/>
        </pc:sldMkLst>
      </pc:sldChg>
      <pc:sldChg chg="del">
        <pc:chgData name="Faithe Wempen" userId="a5b80fda8aef011f" providerId="LiveId" clId="{EC002751-3202-4107-BC44-F611AD70E438}" dt="2019-11-13T20:53:15.674" v="38" actId="47"/>
        <pc:sldMkLst>
          <pc:docMk/>
          <pc:sldMk cId="4200765516" sldId="319"/>
        </pc:sldMkLst>
      </pc:sldChg>
      <pc:sldChg chg="del">
        <pc:chgData name="Faithe Wempen" userId="a5b80fda8aef011f" providerId="LiveId" clId="{EC002751-3202-4107-BC44-F611AD70E438}" dt="2019-11-13T20:53:15.674" v="38" actId="47"/>
        <pc:sldMkLst>
          <pc:docMk/>
          <pc:sldMk cId="1140852777" sldId="320"/>
        </pc:sldMkLst>
      </pc:sldChg>
      <pc:sldChg chg="del">
        <pc:chgData name="Faithe Wempen" userId="a5b80fda8aef011f" providerId="LiveId" clId="{EC002751-3202-4107-BC44-F611AD70E438}" dt="2019-11-13T20:53:15.674" v="38" actId="47"/>
        <pc:sldMkLst>
          <pc:docMk/>
          <pc:sldMk cId="4222394152" sldId="322"/>
        </pc:sldMkLst>
      </pc:sldChg>
      <pc:sldChg chg="del">
        <pc:chgData name="Faithe Wempen" userId="a5b80fda8aef011f" providerId="LiveId" clId="{EC002751-3202-4107-BC44-F611AD70E438}" dt="2019-11-13T20:53:15.674" v="38" actId="47"/>
        <pc:sldMkLst>
          <pc:docMk/>
          <pc:sldMk cId="393317322" sldId="324"/>
        </pc:sldMkLst>
      </pc:sldChg>
      <pc:sldChg chg="del">
        <pc:chgData name="Faithe Wempen" userId="a5b80fda8aef011f" providerId="LiveId" clId="{EC002751-3202-4107-BC44-F611AD70E438}" dt="2019-11-13T20:53:15.674" v="38" actId="47"/>
        <pc:sldMkLst>
          <pc:docMk/>
          <pc:sldMk cId="1113646097" sldId="327"/>
        </pc:sldMkLst>
      </pc:sldChg>
      <pc:sldChg chg="del">
        <pc:chgData name="Faithe Wempen" userId="a5b80fda8aef011f" providerId="LiveId" clId="{EC002751-3202-4107-BC44-F611AD70E438}" dt="2019-11-13T20:53:15.674" v="38" actId="47"/>
        <pc:sldMkLst>
          <pc:docMk/>
          <pc:sldMk cId="1680670384" sldId="328"/>
        </pc:sldMkLst>
      </pc:sldChg>
      <pc:sldChg chg="del">
        <pc:chgData name="Faithe Wempen" userId="a5b80fda8aef011f" providerId="LiveId" clId="{EC002751-3202-4107-BC44-F611AD70E438}" dt="2019-11-13T20:53:15.674" v="38" actId="47"/>
        <pc:sldMkLst>
          <pc:docMk/>
          <pc:sldMk cId="3203476839" sldId="345"/>
        </pc:sldMkLst>
      </pc:sldChg>
      <pc:sldChg chg="del">
        <pc:chgData name="Faithe Wempen" userId="a5b80fda8aef011f" providerId="LiveId" clId="{EC002751-3202-4107-BC44-F611AD70E438}" dt="2019-11-13T20:53:15.674" v="38" actId="47"/>
        <pc:sldMkLst>
          <pc:docMk/>
          <pc:sldMk cId="3838036792" sldId="346"/>
        </pc:sldMkLst>
      </pc:sldChg>
      <pc:sldChg chg="del">
        <pc:chgData name="Faithe Wempen" userId="a5b80fda8aef011f" providerId="LiveId" clId="{EC002751-3202-4107-BC44-F611AD70E438}" dt="2019-11-13T20:53:15.674" v="38" actId="47"/>
        <pc:sldMkLst>
          <pc:docMk/>
          <pc:sldMk cId="3575116766" sldId="347"/>
        </pc:sldMkLst>
      </pc:sldChg>
      <pc:sldChg chg="del">
        <pc:chgData name="Faithe Wempen" userId="a5b80fda8aef011f" providerId="LiveId" clId="{EC002751-3202-4107-BC44-F611AD70E438}" dt="2019-11-13T20:53:15.674" v="38" actId="47"/>
        <pc:sldMkLst>
          <pc:docMk/>
          <pc:sldMk cId="4169406315" sldId="34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8C90D0-67E9-4F64-9234-AE5CC3E58CA0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857360-853A-4C07-9725-90698485EC2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471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57360-853A-4C07-9725-90698485EC28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57360-853A-4C07-9725-90698485EC28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48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A17D9E7-6722-41D2-9C2B-6686F1DA4B77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22FAC6F-054A-4016-88FB-76F5E8065C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451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7D9E7-6722-41D2-9C2B-6686F1DA4B77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AC6F-054A-4016-88FB-76F5E8065C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186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7D9E7-6722-41D2-9C2B-6686F1DA4B77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AC6F-054A-4016-88FB-76F5E8065C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210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/>
            </a:lvl1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7D9E7-6722-41D2-9C2B-6686F1DA4B77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AC6F-054A-4016-88FB-76F5E8065C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983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7D9E7-6722-41D2-9C2B-6686F1DA4B77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AC6F-054A-4016-88FB-76F5E8065C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846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7D9E7-6722-41D2-9C2B-6686F1DA4B77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AC6F-054A-4016-88FB-76F5E8065C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118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A17D9E7-6722-41D2-9C2B-6686F1DA4B77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22FAC6F-054A-4016-88FB-76F5E8065C2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385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A17D9E7-6722-41D2-9C2B-6686F1DA4B77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22FAC6F-054A-4016-88FB-76F5E8065C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894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7D9E7-6722-41D2-9C2B-6686F1DA4B77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AC6F-054A-4016-88FB-76F5E8065C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310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7D9E7-6722-41D2-9C2B-6686F1DA4B77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AC6F-054A-4016-88FB-76F5E8065C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89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7D9E7-6722-41D2-9C2B-6686F1DA4B77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AC6F-054A-4016-88FB-76F5E8065C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236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A17D9E7-6722-41D2-9C2B-6686F1DA4B77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22FAC6F-054A-4016-88FB-76F5E8065C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908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1"/>
            <a:ext cx="7772400" cy="2362200"/>
          </a:xfrm>
        </p:spPr>
        <p:txBody>
          <a:bodyPr>
            <a:normAutofit/>
          </a:bodyPr>
          <a:lstStyle/>
          <a:p>
            <a:r>
              <a:rPr lang="en-US" dirty="0"/>
              <a:t>CCNA 200-301, Volume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4343400"/>
            <a:ext cx="7086600" cy="1295400"/>
          </a:xfrm>
        </p:spPr>
        <p:txBody>
          <a:bodyPr>
            <a:normAutofit/>
          </a:bodyPr>
          <a:lstStyle/>
          <a:p>
            <a:r>
              <a:rPr lang="en-US" dirty="0"/>
              <a:t>Chapter  4</a:t>
            </a:r>
          </a:p>
          <a:p>
            <a:r>
              <a:rPr lang="en-US" b="1" dirty="0"/>
              <a:t>Security Architectures</a:t>
            </a:r>
          </a:p>
        </p:txBody>
      </p:sp>
    </p:spTree>
    <p:extLst>
      <p:ext uri="{BB962C8B-B14F-4D97-AF65-F5344CB8AC3E}">
        <p14:creationId xmlns:p14="http://schemas.microsoft.com/office/powerpoint/2010/main" val="13484830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99926-9AF3-43B0-97E6-0FE6B1361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Man-in-the-Middle Attack Succeeds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C79461E-9362-4378-BF48-967D5DE182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6996" y="2536980"/>
            <a:ext cx="6790008" cy="3749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529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A6A2A-8444-45E9-96FB-5C2F9BAA0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 of Address Spoofing Attacks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EB4FE60-85B3-44A1-AAED-0FF5508D83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3278916"/>
              </p:ext>
            </p:extLst>
          </p:nvPr>
        </p:nvGraphicFramePr>
        <p:xfrm>
          <a:off x="457200" y="2249488"/>
          <a:ext cx="8229600" cy="3357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>
                  <a:extLst>
                    <a:ext uri="{9D8B030D-6E8A-4147-A177-3AD203B41FA5}">
                      <a16:colId xmlns:a16="http://schemas.microsoft.com/office/drawing/2014/main" val="231453083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14186835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330184778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194300809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1247273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Goal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DoS/DDoS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Reflection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Amplification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Man-in-the-Middle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659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Exhaust a system service or resource; crash the target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2993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Trick an unwitting accomplice host to send traffic to target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5308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Eavesdrop on traffic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40382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Modify traffic passing through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7682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70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EF859-0087-41BC-B7C0-FC094F3C3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Malware Types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F72828E-676C-4957-96B7-8EE35F7925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3917182"/>
              </p:ext>
            </p:extLst>
          </p:nvPr>
        </p:nvGraphicFramePr>
        <p:xfrm>
          <a:off x="457200" y="2249488"/>
          <a:ext cx="8229600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344859661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678975384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49398216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880471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Characteristic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Trojan Horse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Virus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Worm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16890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Packaged inside other software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9625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Self-injected into other software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9996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Propagates automatically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83209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54302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63196-06ED-44F0-A8CD-51832FFFB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Summary of Human Security Vulnerabilities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7DEDCC9-592C-49A7-9F96-A75549D6A4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2294284"/>
              </p:ext>
            </p:extLst>
          </p:nvPr>
        </p:nvGraphicFramePr>
        <p:xfrm>
          <a:off x="457200" y="2249488"/>
          <a:ext cx="8229600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935461557"/>
                    </a:ext>
                  </a:extLst>
                </a:gridCol>
                <a:gridCol w="5943600">
                  <a:extLst>
                    <a:ext uri="{9D8B030D-6E8A-4147-A177-3AD203B41FA5}">
                      <a16:colId xmlns:a16="http://schemas.microsoft.com/office/drawing/2014/main" val="38209304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Attack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Goal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8547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Social engineering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Exploits human trust and social behavior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771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Phishing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Disguises a malicious invitation as something legitimate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406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Spear phishing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Targets group of similar users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50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Whaling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Targets high-profile individuals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1167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Vishing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Uses voice calls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2221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Smishing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Uses SMS text messages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43780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Pharming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Uses legitimate services to send users to a compromised site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2180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Watering hole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Targets specific victims who visit a compromised site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90954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3010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A2DFE-4AD5-43D0-A29E-898AB75E3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 of Password Authentication and Alternatives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47238E6-A87B-4D73-B804-C3F06FCAE9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2895293"/>
              </p:ext>
            </p:extLst>
          </p:nvPr>
        </p:nvGraphicFramePr>
        <p:xfrm>
          <a:off x="304800" y="2819400"/>
          <a:ext cx="8610601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1017">
                  <a:extLst>
                    <a:ext uri="{9D8B030D-6E8A-4147-A177-3AD203B41FA5}">
                      <a16:colId xmlns:a16="http://schemas.microsoft.com/office/drawing/2014/main" val="726406491"/>
                    </a:ext>
                  </a:extLst>
                </a:gridCol>
                <a:gridCol w="1494896">
                  <a:extLst>
                    <a:ext uri="{9D8B030D-6E8A-4147-A177-3AD203B41FA5}">
                      <a16:colId xmlns:a16="http://schemas.microsoft.com/office/drawing/2014/main" val="4103802459"/>
                    </a:ext>
                  </a:extLst>
                </a:gridCol>
                <a:gridCol w="1494896">
                  <a:extLst>
                    <a:ext uri="{9D8B030D-6E8A-4147-A177-3AD203B41FA5}">
                      <a16:colId xmlns:a16="http://schemas.microsoft.com/office/drawing/2014/main" val="2745126264"/>
                    </a:ext>
                  </a:extLst>
                </a:gridCol>
                <a:gridCol w="1541991">
                  <a:extLst>
                    <a:ext uri="{9D8B030D-6E8A-4147-A177-3AD203B41FA5}">
                      <a16:colId xmlns:a16="http://schemas.microsoft.com/office/drawing/2014/main" val="1539300213"/>
                    </a:ext>
                  </a:extLst>
                </a:gridCol>
                <a:gridCol w="1447801">
                  <a:extLst>
                    <a:ext uri="{9D8B030D-6E8A-4147-A177-3AD203B41FA5}">
                      <a16:colId xmlns:a16="http://schemas.microsoft.com/office/drawing/2014/main" val="2652587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Characteristic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Password Only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Two-Factor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Digital Certificates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Biometric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10144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Something you know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381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Something you have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227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Something you 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69424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19675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D0244-E192-429E-9318-D46450881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Simplified View of AAA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B79952D-4EA5-40A7-8113-270EF02A8C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01972" y="2511793"/>
            <a:ext cx="8340056" cy="320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162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Define key security concepts (threats, vulnerabilities, exploits, and mitigation techniques)</a:t>
            </a:r>
          </a:p>
          <a:p>
            <a:r>
              <a:rPr lang="en-US" dirty="0"/>
              <a:t>Describe security program elements (user awareness, training, and physical access control)</a:t>
            </a:r>
          </a:p>
          <a:p>
            <a:r>
              <a:rPr lang="en-US" dirty="0"/>
              <a:t>Describe security password policies elements, such as management, complexity, and password alternatives (multifactor authentication, certificates, and biometrics)</a:t>
            </a:r>
          </a:p>
          <a:p>
            <a:r>
              <a:rPr lang="en-US" dirty="0"/>
              <a:t>Differentiate authentication, authorization, and accounting concepts</a:t>
            </a:r>
          </a:p>
        </p:txBody>
      </p:sp>
    </p:spTree>
    <p:extLst>
      <p:ext uri="{BB962C8B-B14F-4D97-AF65-F5344CB8AC3E}">
        <p14:creationId xmlns:p14="http://schemas.microsoft.com/office/powerpoint/2010/main" val="974492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F62CC-4D81-4010-BBCE-24C3DC29A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of an Enterprise Closed System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597026E-28D0-4A22-98DC-B83FE35DE9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9200" y="2514600"/>
            <a:ext cx="6325163" cy="3771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471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6C9F0-EC8F-47DF-8F9E-F4C954CC4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Enterprise Extends Beyond Its Own Boundary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9E37DBA-64C6-447D-8B82-D59687C840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79655" y="2438400"/>
            <a:ext cx="4184690" cy="410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756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2B372-9973-431B-8861-A5A5A923E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Terminology Illustrated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1A341A0-AB3C-452E-9A26-1CB144E5B8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4532" y="3447649"/>
            <a:ext cx="7574936" cy="1928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877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5B423-255C-4EB9-BB09-64E5E1795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Spoofing Attack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83330F6-0938-4C9A-AA3B-81F9A94CB6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4963" y="2636049"/>
            <a:ext cx="7994073" cy="3551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24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3ADCD-8912-4C6F-987F-984D4F8D2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Denial-of-Service Attack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8D68961-F5F5-4C85-B209-6994736924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1200" y="2249487"/>
            <a:ext cx="4925639" cy="4561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883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79C98-A948-461F-BFEE-81F02A113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Sample Reflection Attack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CD2C7D9-8390-4314-BC9B-F2EA996869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45581" y="2605566"/>
            <a:ext cx="6652837" cy="3612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726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AAEFA-F53F-4604-81BD-815966A80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Man-in-the-Middle Attack Begins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9E4DECA-AFA0-4847-88C9-8992241808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4616" y="2510308"/>
            <a:ext cx="6774767" cy="3802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6148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CNA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CNA" id="{76486855-F821-4199-92B4-DBA8215E212D}" vid="{A8D61F7B-A554-428E-B4E1-0D2C71B1077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13908</TotalTime>
  <Words>288</Words>
  <Application>Microsoft Office PowerPoint</Application>
  <PresentationFormat>On-screen Show (4:3)</PresentationFormat>
  <Paragraphs>95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Calibri</vt:lpstr>
      <vt:lpstr>Georgia</vt:lpstr>
      <vt:lpstr>Trebuchet MS</vt:lpstr>
      <vt:lpstr>Wingdings 2</vt:lpstr>
      <vt:lpstr>CCNA</vt:lpstr>
      <vt:lpstr>CCNA 200-301, Volume 2</vt:lpstr>
      <vt:lpstr>Objectives</vt:lpstr>
      <vt:lpstr>Example of an Enterprise Closed System</vt:lpstr>
      <vt:lpstr>Example Enterprise Extends Beyond Its Own Boundary</vt:lpstr>
      <vt:lpstr>Security Terminology Illustrated</vt:lpstr>
      <vt:lpstr>Sample Spoofing Attack</vt:lpstr>
      <vt:lpstr>Sample Denial-of-Service Attack</vt:lpstr>
      <vt:lpstr>A Sample Reflection Attack</vt:lpstr>
      <vt:lpstr>A Man-in-the-Middle Attack Begins</vt:lpstr>
      <vt:lpstr>A Man-in-the-Middle Attack Succeeds</vt:lpstr>
      <vt:lpstr>Summary of Address Spoofing Attacks</vt:lpstr>
      <vt:lpstr>Summary of Malware Types</vt:lpstr>
      <vt:lpstr>Summary of Human Security Vulnerabilities</vt:lpstr>
      <vt:lpstr>Summary of Password Authentication and Alternatives</vt:lpstr>
      <vt:lpstr>Simplified View of AAA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White</dc:creator>
  <cp:lastModifiedBy>Jennifer Frew</cp:lastModifiedBy>
  <cp:revision>1509</cp:revision>
  <dcterms:created xsi:type="dcterms:W3CDTF">2012-02-25T16:36:08Z</dcterms:created>
  <dcterms:modified xsi:type="dcterms:W3CDTF">2019-11-27T14:03:44Z</dcterms:modified>
</cp:coreProperties>
</file>