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97" r:id="rId4"/>
    <p:sldId id="298" r:id="rId5"/>
    <p:sldId id="299" r:id="rId6"/>
    <p:sldId id="300" r:id="rId7"/>
    <p:sldId id="301" r:id="rId8"/>
    <p:sldId id="302" r:id="rId9"/>
    <p:sldId id="311" r:id="rId10"/>
    <p:sldId id="312" r:id="rId11"/>
    <p:sldId id="313" r:id="rId12"/>
    <p:sldId id="314" r:id="rId13"/>
    <p:sldId id="309" r:id="rId14"/>
    <p:sldId id="295" r:id="rId15"/>
    <p:sldId id="296" r:id="rId16"/>
    <p:sldId id="310" r:id="rId17"/>
    <p:sldId id="315" r:id="rId18"/>
    <p:sldId id="31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A4690A-065B-4865-B9AD-7649ACE7F449}" v="18" dt="2019-11-14T14:42:20.9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31" autoAdjust="0"/>
  </p:normalViewPr>
  <p:slideViewPr>
    <p:cSldViewPr>
      <p:cViewPr varScale="1">
        <p:scale>
          <a:sx n="56" d="100"/>
          <a:sy n="56" d="100"/>
        </p:scale>
        <p:origin x="26" y="1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ithe Wempen" userId="a5b80fda8aef011f" providerId="LiveId" clId="{2FA4690A-065B-4865-B9AD-7649ACE7F449}"/>
    <pc:docChg chg="undo custSel modSld sldOrd">
      <pc:chgData name="Faithe Wempen" userId="a5b80fda8aef011f" providerId="LiveId" clId="{2FA4690A-065B-4865-B9AD-7649ACE7F449}" dt="2019-11-20T18:45:15.582" v="7" actId="20577"/>
      <pc:docMkLst>
        <pc:docMk/>
      </pc:docMkLst>
      <pc:sldChg chg="ord">
        <pc:chgData name="Faithe Wempen" userId="a5b80fda8aef011f" providerId="LiveId" clId="{2FA4690A-065B-4865-B9AD-7649ACE7F449}" dt="2019-11-20T18:42:56.122" v="3"/>
        <pc:sldMkLst>
          <pc:docMk/>
          <pc:sldMk cId="3194410017" sldId="311"/>
        </pc:sldMkLst>
      </pc:sldChg>
      <pc:sldChg chg="ord">
        <pc:chgData name="Faithe Wempen" userId="a5b80fda8aef011f" providerId="LiveId" clId="{2FA4690A-065B-4865-B9AD-7649ACE7F449}" dt="2019-11-20T18:35:10.137" v="1"/>
        <pc:sldMkLst>
          <pc:docMk/>
          <pc:sldMk cId="2934340195" sldId="312"/>
        </pc:sldMkLst>
      </pc:sldChg>
      <pc:sldChg chg="modSp mod">
        <pc:chgData name="Faithe Wempen" userId="a5b80fda8aef011f" providerId="LiveId" clId="{2FA4690A-065B-4865-B9AD-7649ACE7F449}" dt="2019-11-20T18:45:15.582" v="7" actId="20577"/>
        <pc:sldMkLst>
          <pc:docMk/>
          <pc:sldMk cId="13709160" sldId="314"/>
        </pc:sldMkLst>
        <pc:spChg chg="mod">
          <ac:chgData name="Faithe Wempen" userId="a5b80fda8aef011f" providerId="LiveId" clId="{2FA4690A-065B-4865-B9AD-7649ACE7F449}" dt="2019-11-20T18:45:15.582" v="7" actId="20577"/>
          <ac:spMkLst>
            <pc:docMk/>
            <pc:sldMk cId="13709160" sldId="314"/>
            <ac:spMk id="2" creationId="{A61F8D5D-C479-49FA-A643-5517739E0263}"/>
          </ac:spMkLst>
        </pc:spChg>
      </pc:sldChg>
    </pc:docChg>
  </pc:docChgLst>
  <pc:docChgLst>
    <pc:chgData name="Faithe Wempen" userId="a5b80fda8aef011f" providerId="LiveId" clId="{330570BD-D5DB-45F9-8CF2-640F58A0938B}"/>
    <pc:docChg chg="undo custSel addSld delSld modSld modMainMaster">
      <pc:chgData name="Faithe Wempen" userId="a5b80fda8aef011f" providerId="LiveId" clId="{330570BD-D5DB-45F9-8CF2-640F58A0938B}" dt="2019-11-14T14:42:20.976" v="809"/>
      <pc:docMkLst>
        <pc:docMk/>
      </pc:docMkLst>
      <pc:sldChg chg="modSp mod">
        <pc:chgData name="Faithe Wempen" userId="a5b80fda8aef011f" providerId="LiveId" clId="{330570BD-D5DB-45F9-8CF2-640F58A0938B}" dt="2019-11-13T21:14:13.564" v="27" actId="20577"/>
        <pc:sldMkLst>
          <pc:docMk/>
          <pc:sldMk cId="0" sldId="256"/>
        </pc:sldMkLst>
        <pc:spChg chg="mod">
          <ac:chgData name="Faithe Wempen" userId="a5b80fda8aef011f" providerId="LiveId" clId="{330570BD-D5DB-45F9-8CF2-640F58A0938B}" dt="2019-11-13T21:14:04.491" v="2" actId="14100"/>
          <ac:spMkLst>
            <pc:docMk/>
            <pc:sldMk cId="0" sldId="256"/>
            <ac:spMk id="2" creationId="{00000000-0000-0000-0000-000000000000}"/>
          </ac:spMkLst>
        </pc:spChg>
        <pc:spChg chg="mod">
          <ac:chgData name="Faithe Wempen" userId="a5b80fda8aef011f" providerId="LiveId" clId="{330570BD-D5DB-45F9-8CF2-640F58A0938B}" dt="2019-11-13T21:14:13.564" v="27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Faithe Wempen" userId="a5b80fda8aef011f" providerId="LiveId" clId="{330570BD-D5DB-45F9-8CF2-640F58A0938B}" dt="2019-11-13T21:15:38.897" v="217" actId="20577"/>
        <pc:sldMkLst>
          <pc:docMk/>
          <pc:sldMk cId="0" sldId="257"/>
        </pc:sldMkLst>
        <pc:spChg chg="mod">
          <ac:chgData name="Faithe Wempen" userId="a5b80fda8aef011f" providerId="LiveId" clId="{330570BD-D5DB-45F9-8CF2-640F58A0938B}" dt="2019-11-13T21:15:38.897" v="217" actId="20577"/>
          <ac:spMkLst>
            <pc:docMk/>
            <pc:sldMk cId="0" sldId="257"/>
            <ac:spMk id="3" creationId="{00000000-0000-0000-0000-000000000000}"/>
          </ac:spMkLst>
        </pc:spChg>
      </pc:sldChg>
      <pc:sldChg chg="del">
        <pc:chgData name="Faithe Wempen" userId="a5b80fda8aef011f" providerId="LiveId" clId="{330570BD-D5DB-45F9-8CF2-640F58A0938B}" dt="2019-11-14T14:38:08.038" v="710" actId="47"/>
        <pc:sldMkLst>
          <pc:docMk/>
          <pc:sldMk cId="1452492101" sldId="280"/>
        </pc:sldMkLst>
      </pc:sldChg>
      <pc:sldChg chg="addSp delSp modSp mod">
        <pc:chgData name="Faithe Wempen" userId="a5b80fda8aef011f" providerId="LiveId" clId="{330570BD-D5DB-45F9-8CF2-640F58A0938B}" dt="2019-11-14T14:20:15.590" v="225" actId="1076"/>
        <pc:sldMkLst>
          <pc:docMk/>
          <pc:sldMk cId="841966699" sldId="298"/>
        </pc:sldMkLst>
        <pc:spChg chg="del mod">
          <ac:chgData name="Faithe Wempen" userId="a5b80fda8aef011f" providerId="LiveId" clId="{330570BD-D5DB-45F9-8CF2-640F58A0938B}" dt="2019-11-14T14:20:11.177" v="223"/>
          <ac:spMkLst>
            <pc:docMk/>
            <pc:sldMk cId="841966699" sldId="298"/>
            <ac:spMk id="3" creationId="{00000000-0000-0000-0000-000000000000}"/>
          </ac:spMkLst>
        </pc:spChg>
        <pc:picChg chg="add mod">
          <ac:chgData name="Faithe Wempen" userId="a5b80fda8aef011f" providerId="LiveId" clId="{330570BD-D5DB-45F9-8CF2-640F58A0938B}" dt="2019-11-14T14:20:15.590" v="225" actId="1076"/>
          <ac:picMkLst>
            <pc:docMk/>
            <pc:sldMk cId="841966699" sldId="298"/>
            <ac:picMk id="4" creationId="{8C8AE150-8312-4608-8D7A-3BCD37794A39}"/>
          </ac:picMkLst>
        </pc:picChg>
      </pc:sldChg>
      <pc:sldChg chg="modSp mod">
        <pc:chgData name="Faithe Wempen" userId="a5b80fda8aef011f" providerId="LiveId" clId="{330570BD-D5DB-45F9-8CF2-640F58A0938B}" dt="2019-11-14T14:20:31.116" v="229" actId="6549"/>
        <pc:sldMkLst>
          <pc:docMk/>
          <pc:sldMk cId="3643672389" sldId="299"/>
        </pc:sldMkLst>
        <pc:spChg chg="mod">
          <ac:chgData name="Faithe Wempen" userId="a5b80fda8aef011f" providerId="LiveId" clId="{330570BD-D5DB-45F9-8CF2-640F58A0938B}" dt="2019-11-14T14:20:31.116" v="229" actId="6549"/>
          <ac:spMkLst>
            <pc:docMk/>
            <pc:sldMk cId="3643672389" sldId="299"/>
            <ac:spMk id="2" creationId="{00000000-0000-0000-0000-000000000000}"/>
          </ac:spMkLst>
        </pc:spChg>
      </pc:sldChg>
      <pc:sldChg chg="addSp delSp modSp mod">
        <pc:chgData name="Faithe Wempen" userId="a5b80fda8aef011f" providerId="LiveId" clId="{330570BD-D5DB-45F9-8CF2-640F58A0938B}" dt="2019-11-14T14:23:06.948" v="335" actId="20577"/>
        <pc:sldMkLst>
          <pc:docMk/>
          <pc:sldMk cId="1244264879" sldId="301"/>
        </pc:sldMkLst>
        <pc:spChg chg="mod">
          <ac:chgData name="Faithe Wempen" userId="a5b80fda8aef011f" providerId="LiveId" clId="{330570BD-D5DB-45F9-8CF2-640F58A0938B}" dt="2019-11-14T14:23:06.948" v="335" actId="20577"/>
          <ac:spMkLst>
            <pc:docMk/>
            <pc:sldMk cId="1244264879" sldId="301"/>
            <ac:spMk id="2" creationId="{00000000-0000-0000-0000-000000000000}"/>
          </ac:spMkLst>
        </pc:spChg>
        <pc:spChg chg="del mod">
          <ac:chgData name="Faithe Wempen" userId="a5b80fda8aef011f" providerId="LiveId" clId="{330570BD-D5DB-45F9-8CF2-640F58A0938B}" dt="2019-11-14T14:21:55.704" v="231"/>
          <ac:spMkLst>
            <pc:docMk/>
            <pc:sldMk cId="1244264879" sldId="301"/>
            <ac:spMk id="3" creationId="{00000000-0000-0000-0000-000000000000}"/>
          </ac:spMkLst>
        </pc:spChg>
        <pc:picChg chg="add mod">
          <ac:chgData name="Faithe Wempen" userId="a5b80fda8aef011f" providerId="LiveId" clId="{330570BD-D5DB-45F9-8CF2-640F58A0938B}" dt="2019-11-14T14:22:00.182" v="233" actId="1076"/>
          <ac:picMkLst>
            <pc:docMk/>
            <pc:sldMk cId="1244264879" sldId="301"/>
            <ac:picMk id="4" creationId="{D2C97AA5-8428-4FBE-83D7-23582D419E93}"/>
          </ac:picMkLst>
        </pc:picChg>
      </pc:sldChg>
      <pc:sldChg chg="del">
        <pc:chgData name="Faithe Wempen" userId="a5b80fda8aef011f" providerId="LiveId" clId="{330570BD-D5DB-45F9-8CF2-640F58A0938B}" dt="2019-11-14T14:33:09.868" v="518" actId="47"/>
        <pc:sldMkLst>
          <pc:docMk/>
          <pc:sldMk cId="3924454768" sldId="303"/>
        </pc:sldMkLst>
      </pc:sldChg>
      <pc:sldChg chg="del">
        <pc:chgData name="Faithe Wempen" userId="a5b80fda8aef011f" providerId="LiveId" clId="{330570BD-D5DB-45F9-8CF2-640F58A0938B}" dt="2019-11-14T14:38:08.038" v="710" actId="47"/>
        <pc:sldMkLst>
          <pc:docMk/>
          <pc:sldMk cId="571348655" sldId="304"/>
        </pc:sldMkLst>
      </pc:sldChg>
      <pc:sldChg chg="del">
        <pc:chgData name="Faithe Wempen" userId="a5b80fda8aef011f" providerId="LiveId" clId="{330570BD-D5DB-45F9-8CF2-640F58A0938B}" dt="2019-11-14T14:38:08.038" v="710" actId="47"/>
        <pc:sldMkLst>
          <pc:docMk/>
          <pc:sldMk cId="1746029991" sldId="305"/>
        </pc:sldMkLst>
      </pc:sldChg>
      <pc:sldChg chg="del">
        <pc:chgData name="Faithe Wempen" userId="a5b80fda8aef011f" providerId="LiveId" clId="{330570BD-D5DB-45F9-8CF2-640F58A0938B}" dt="2019-11-14T14:38:08.038" v="710" actId="47"/>
        <pc:sldMkLst>
          <pc:docMk/>
          <pc:sldMk cId="1950362416" sldId="306"/>
        </pc:sldMkLst>
      </pc:sldChg>
      <pc:sldChg chg="del">
        <pc:chgData name="Faithe Wempen" userId="a5b80fda8aef011f" providerId="LiveId" clId="{330570BD-D5DB-45F9-8CF2-640F58A0938B}" dt="2019-11-14T14:38:08.038" v="710" actId="47"/>
        <pc:sldMkLst>
          <pc:docMk/>
          <pc:sldMk cId="3910389524" sldId="307"/>
        </pc:sldMkLst>
      </pc:sldChg>
      <pc:sldChg chg="del">
        <pc:chgData name="Faithe Wempen" userId="a5b80fda8aef011f" providerId="LiveId" clId="{330570BD-D5DB-45F9-8CF2-640F58A0938B}" dt="2019-11-14T14:38:08.038" v="710" actId="47"/>
        <pc:sldMkLst>
          <pc:docMk/>
          <pc:sldMk cId="781393314" sldId="308"/>
        </pc:sldMkLst>
      </pc:sldChg>
      <pc:sldChg chg="addSp delSp modSp new mod">
        <pc:chgData name="Faithe Wempen" userId="a5b80fda8aef011f" providerId="LiveId" clId="{330570BD-D5DB-45F9-8CF2-640F58A0938B}" dt="2019-11-14T14:28:50.323" v="447" actId="113"/>
        <pc:sldMkLst>
          <pc:docMk/>
          <pc:sldMk cId="3194410017" sldId="311"/>
        </pc:sldMkLst>
        <pc:spChg chg="mod">
          <ac:chgData name="Faithe Wempen" userId="a5b80fda8aef011f" providerId="LiveId" clId="{330570BD-D5DB-45F9-8CF2-640F58A0938B}" dt="2019-11-14T14:23:46.261" v="396" actId="5793"/>
          <ac:spMkLst>
            <pc:docMk/>
            <pc:sldMk cId="3194410017" sldId="311"/>
            <ac:spMk id="2" creationId="{3CEA296B-047F-44C9-9F14-5D749E830332}"/>
          </ac:spMkLst>
        </pc:spChg>
        <pc:spChg chg="del">
          <ac:chgData name="Faithe Wempen" userId="a5b80fda8aef011f" providerId="LiveId" clId="{330570BD-D5DB-45F9-8CF2-640F58A0938B}" dt="2019-11-14T14:27:42.446" v="397" actId="3680"/>
          <ac:spMkLst>
            <pc:docMk/>
            <pc:sldMk cId="3194410017" sldId="311"/>
            <ac:spMk id="3" creationId="{70BFB410-9E27-4438-BE38-248592D1D4B5}"/>
          </ac:spMkLst>
        </pc:spChg>
        <pc:graphicFrameChg chg="add mod ord modGraphic">
          <ac:chgData name="Faithe Wempen" userId="a5b80fda8aef011f" providerId="LiveId" clId="{330570BD-D5DB-45F9-8CF2-640F58A0938B}" dt="2019-11-14T14:28:50.323" v="447" actId="113"/>
          <ac:graphicFrameMkLst>
            <pc:docMk/>
            <pc:sldMk cId="3194410017" sldId="311"/>
            <ac:graphicFrameMk id="4" creationId="{03CB51B3-7DF8-4D53-A7D1-5193623B6C07}"/>
          </ac:graphicFrameMkLst>
        </pc:graphicFrameChg>
      </pc:sldChg>
      <pc:sldChg chg="addSp delSp modSp new mod">
        <pc:chgData name="Faithe Wempen" userId="a5b80fda8aef011f" providerId="LiveId" clId="{330570BD-D5DB-45F9-8CF2-640F58A0938B}" dt="2019-11-14T14:32:24.847" v="517" actId="14100"/>
        <pc:sldMkLst>
          <pc:docMk/>
          <pc:sldMk cId="2934340195" sldId="312"/>
        </pc:sldMkLst>
        <pc:spChg chg="mod">
          <ac:chgData name="Faithe Wempen" userId="a5b80fda8aef011f" providerId="LiveId" clId="{330570BD-D5DB-45F9-8CF2-640F58A0938B}" dt="2019-11-14T14:30:15.155" v="508" actId="20577"/>
          <ac:spMkLst>
            <pc:docMk/>
            <pc:sldMk cId="2934340195" sldId="312"/>
            <ac:spMk id="2" creationId="{D5A46CDC-AD93-4BB2-AFCE-491316DFD622}"/>
          </ac:spMkLst>
        </pc:spChg>
        <pc:spChg chg="del">
          <ac:chgData name="Faithe Wempen" userId="a5b80fda8aef011f" providerId="LiveId" clId="{330570BD-D5DB-45F9-8CF2-640F58A0938B}" dt="2019-11-14T14:31:09.491" v="509"/>
          <ac:spMkLst>
            <pc:docMk/>
            <pc:sldMk cId="2934340195" sldId="312"/>
            <ac:spMk id="3" creationId="{EE0D4048-ED10-436D-9396-1441669569FB}"/>
          </ac:spMkLst>
        </pc:spChg>
        <pc:picChg chg="add mod">
          <ac:chgData name="Faithe Wempen" userId="a5b80fda8aef011f" providerId="LiveId" clId="{330570BD-D5DB-45F9-8CF2-640F58A0938B}" dt="2019-11-14T14:31:12.246" v="510" actId="1076"/>
          <ac:picMkLst>
            <pc:docMk/>
            <pc:sldMk cId="2934340195" sldId="312"/>
            <ac:picMk id="4" creationId="{06044DFC-192A-4A5B-8D6B-154BC2A2A8A6}"/>
          </ac:picMkLst>
        </pc:picChg>
        <pc:picChg chg="add mod">
          <ac:chgData name="Faithe Wempen" userId="a5b80fda8aef011f" providerId="LiveId" clId="{330570BD-D5DB-45F9-8CF2-640F58A0938B}" dt="2019-11-14T14:32:24.847" v="517" actId="14100"/>
          <ac:picMkLst>
            <pc:docMk/>
            <pc:sldMk cId="2934340195" sldId="312"/>
            <ac:picMk id="5" creationId="{D2221AB7-3981-4389-9F5C-52F11A13DB94}"/>
          </ac:picMkLst>
        </pc:picChg>
      </pc:sldChg>
      <pc:sldChg chg="addSp delSp modSp new mod">
        <pc:chgData name="Faithe Wempen" userId="a5b80fda8aef011f" providerId="LiveId" clId="{330570BD-D5DB-45F9-8CF2-640F58A0938B}" dt="2019-11-14T14:35:06.685" v="631" actId="20577"/>
        <pc:sldMkLst>
          <pc:docMk/>
          <pc:sldMk cId="2501599070" sldId="313"/>
        </pc:sldMkLst>
        <pc:spChg chg="mod">
          <ac:chgData name="Faithe Wempen" userId="a5b80fda8aef011f" providerId="LiveId" clId="{330570BD-D5DB-45F9-8CF2-640F58A0938B}" dt="2019-11-14T14:33:26.372" v="579" actId="20577"/>
          <ac:spMkLst>
            <pc:docMk/>
            <pc:sldMk cId="2501599070" sldId="313"/>
            <ac:spMk id="2" creationId="{55F58000-6F57-40E3-8AE7-DCCDFD49258E}"/>
          </ac:spMkLst>
        </pc:spChg>
        <pc:spChg chg="del">
          <ac:chgData name="Faithe Wempen" userId="a5b80fda8aef011f" providerId="LiveId" clId="{330570BD-D5DB-45F9-8CF2-640F58A0938B}" dt="2019-11-14T14:33:35.617" v="580" actId="3680"/>
          <ac:spMkLst>
            <pc:docMk/>
            <pc:sldMk cId="2501599070" sldId="313"/>
            <ac:spMk id="3" creationId="{D914AFDC-3970-465A-A6D3-50899F151FD2}"/>
          </ac:spMkLst>
        </pc:spChg>
        <pc:graphicFrameChg chg="add mod ord modGraphic">
          <ac:chgData name="Faithe Wempen" userId="a5b80fda8aef011f" providerId="LiveId" clId="{330570BD-D5DB-45F9-8CF2-640F58A0938B}" dt="2019-11-14T14:35:06.685" v="631" actId="20577"/>
          <ac:graphicFrameMkLst>
            <pc:docMk/>
            <pc:sldMk cId="2501599070" sldId="313"/>
            <ac:graphicFrameMk id="4" creationId="{C3A7CE01-8E1E-4F6E-BE5D-F9BDE6FFC8BB}"/>
          </ac:graphicFrameMkLst>
        </pc:graphicFrameChg>
      </pc:sldChg>
      <pc:sldChg chg="addSp delSp modSp new mod">
        <pc:chgData name="Faithe Wempen" userId="a5b80fda8aef011f" providerId="LiveId" clId="{330570BD-D5DB-45F9-8CF2-640F58A0938B}" dt="2019-11-14T14:37:22.342" v="709" actId="1076"/>
        <pc:sldMkLst>
          <pc:docMk/>
          <pc:sldMk cId="13709160" sldId="314"/>
        </pc:sldMkLst>
        <pc:spChg chg="mod">
          <ac:chgData name="Faithe Wempen" userId="a5b80fda8aef011f" providerId="LiveId" clId="{330570BD-D5DB-45F9-8CF2-640F58A0938B}" dt="2019-11-14T14:36:58.593" v="707" actId="20577"/>
          <ac:spMkLst>
            <pc:docMk/>
            <pc:sldMk cId="13709160" sldId="314"/>
            <ac:spMk id="2" creationId="{A61F8D5D-C479-49FA-A643-5517739E0263}"/>
          </ac:spMkLst>
        </pc:spChg>
        <pc:spChg chg="del">
          <ac:chgData name="Faithe Wempen" userId="a5b80fda8aef011f" providerId="LiveId" clId="{330570BD-D5DB-45F9-8CF2-640F58A0938B}" dt="2019-11-14T14:37:19.903" v="708"/>
          <ac:spMkLst>
            <pc:docMk/>
            <pc:sldMk cId="13709160" sldId="314"/>
            <ac:spMk id="3" creationId="{391AF3A6-38B7-47C7-95A8-266F6620888B}"/>
          </ac:spMkLst>
        </pc:spChg>
        <pc:picChg chg="add mod">
          <ac:chgData name="Faithe Wempen" userId="a5b80fda8aef011f" providerId="LiveId" clId="{330570BD-D5DB-45F9-8CF2-640F58A0938B}" dt="2019-11-14T14:37:22.342" v="709" actId="1076"/>
          <ac:picMkLst>
            <pc:docMk/>
            <pc:sldMk cId="13709160" sldId="314"/>
            <ac:picMk id="4" creationId="{25AC7FE7-49C1-4DE7-80B2-2DD367328675}"/>
          </ac:picMkLst>
        </pc:picChg>
      </pc:sldChg>
      <pc:sldChg chg="addSp delSp modSp new mod">
        <pc:chgData name="Faithe Wempen" userId="a5b80fda8aef011f" providerId="LiveId" clId="{330570BD-D5DB-45F9-8CF2-640F58A0938B}" dt="2019-11-14T14:39:52.517" v="738"/>
        <pc:sldMkLst>
          <pc:docMk/>
          <pc:sldMk cId="560928156" sldId="315"/>
        </pc:sldMkLst>
        <pc:spChg chg="mod">
          <ac:chgData name="Faithe Wempen" userId="a5b80fda8aef011f" providerId="LiveId" clId="{330570BD-D5DB-45F9-8CF2-640F58A0938B}" dt="2019-11-14T14:39:34.161" v="737" actId="20577"/>
          <ac:spMkLst>
            <pc:docMk/>
            <pc:sldMk cId="560928156" sldId="315"/>
            <ac:spMk id="2" creationId="{E1ADF36A-C97B-450D-9F36-68C821E91F14}"/>
          </ac:spMkLst>
        </pc:spChg>
        <pc:spChg chg="del">
          <ac:chgData name="Faithe Wempen" userId="a5b80fda8aef011f" providerId="LiveId" clId="{330570BD-D5DB-45F9-8CF2-640F58A0938B}" dt="2019-11-14T14:39:52.517" v="738"/>
          <ac:spMkLst>
            <pc:docMk/>
            <pc:sldMk cId="560928156" sldId="315"/>
            <ac:spMk id="3" creationId="{C83E3F24-C52E-4CAA-B3A1-73F659F6009E}"/>
          </ac:spMkLst>
        </pc:spChg>
        <pc:picChg chg="add mod">
          <ac:chgData name="Faithe Wempen" userId="a5b80fda8aef011f" providerId="LiveId" clId="{330570BD-D5DB-45F9-8CF2-640F58A0938B}" dt="2019-11-14T14:39:52.517" v="738"/>
          <ac:picMkLst>
            <pc:docMk/>
            <pc:sldMk cId="560928156" sldId="315"/>
            <ac:picMk id="4" creationId="{14B59EC8-6D67-421F-8A1D-625D7182564B}"/>
          </ac:picMkLst>
        </pc:picChg>
      </pc:sldChg>
      <pc:sldChg chg="addSp delSp modSp new mod">
        <pc:chgData name="Faithe Wempen" userId="a5b80fda8aef011f" providerId="LiveId" clId="{330570BD-D5DB-45F9-8CF2-640F58A0938B}" dt="2019-11-14T14:42:20.976" v="809"/>
        <pc:sldMkLst>
          <pc:docMk/>
          <pc:sldMk cId="3497823097" sldId="316"/>
        </pc:sldMkLst>
        <pc:spChg chg="mod">
          <ac:chgData name="Faithe Wempen" userId="a5b80fda8aef011f" providerId="LiveId" clId="{330570BD-D5DB-45F9-8CF2-640F58A0938B}" dt="2019-11-14T14:40:59.886" v="808" actId="20577"/>
          <ac:spMkLst>
            <pc:docMk/>
            <pc:sldMk cId="3497823097" sldId="316"/>
            <ac:spMk id="2" creationId="{FD3D32E7-465B-4637-9BE9-EF705B89893D}"/>
          </ac:spMkLst>
        </pc:spChg>
        <pc:spChg chg="del">
          <ac:chgData name="Faithe Wempen" userId="a5b80fda8aef011f" providerId="LiveId" clId="{330570BD-D5DB-45F9-8CF2-640F58A0938B}" dt="2019-11-14T14:42:20.976" v="809"/>
          <ac:spMkLst>
            <pc:docMk/>
            <pc:sldMk cId="3497823097" sldId="316"/>
            <ac:spMk id="3" creationId="{B5371020-AB2B-48F2-ADD9-114FB0195376}"/>
          </ac:spMkLst>
        </pc:spChg>
        <pc:picChg chg="add mod">
          <ac:chgData name="Faithe Wempen" userId="a5b80fda8aef011f" providerId="LiveId" clId="{330570BD-D5DB-45F9-8CF2-640F58A0938B}" dt="2019-11-14T14:42:20.976" v="809"/>
          <ac:picMkLst>
            <pc:docMk/>
            <pc:sldMk cId="3497823097" sldId="316"/>
            <ac:picMk id="4" creationId="{423C8D74-D63C-428D-8907-6E9F65E936D0}"/>
          </ac:picMkLst>
        </pc:picChg>
      </pc:sldChg>
      <pc:sldMasterChg chg="modSp mod">
        <pc:chgData name="Faithe Wempen" userId="a5b80fda8aef011f" providerId="LiveId" clId="{330570BD-D5DB-45F9-8CF2-640F58A0938B}" dt="2019-11-13T21:14:37.491" v="28" actId="14100"/>
        <pc:sldMasterMkLst>
          <pc:docMk/>
          <pc:sldMasterMk cId="0" sldId="2147483660"/>
        </pc:sldMasterMkLst>
        <pc:spChg chg="mod">
          <ac:chgData name="Faithe Wempen" userId="a5b80fda8aef011f" providerId="LiveId" clId="{330570BD-D5DB-45F9-8CF2-640F58A0938B}" dt="2019-11-13T21:14:37.491" v="28" actId="14100"/>
          <ac:spMkLst>
            <pc:docMk/>
            <pc:sldMasterMk cId="0" sldId="2147483660"/>
            <ac:spMk id="22" creationId="{00000000-0000-0000-0000-000000000000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5048-3B0F-4228-8D12-7935B62AE560}" type="datetimeFigureOut">
              <a:rPr lang="en-US" smtClean="0"/>
              <a:t>12/1/2019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0064F4-45FB-4F6A-AD48-1BF3DB419E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862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0064F4-45FB-4F6A-AD48-1BF3DB419E8C}" type="slidenum">
              <a:rPr lang="en-US" smtClean="0"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0064F4-45FB-4F6A-AD48-1BF3DB419E8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16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z="1200" dirty="0"/>
              <a:t>Switch3(config)# </a:t>
            </a:r>
            <a:r>
              <a:rPr lang="en-US" sz="1200" b="1" dirty="0">
                <a:solidFill>
                  <a:srgbClr val="FF0000"/>
                </a:solidFill>
              </a:rPr>
              <a:t>enable secret fred</a:t>
            </a:r>
            <a:endParaRPr lang="en-AU" sz="1200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en-US" sz="1200" dirty="0"/>
              <a:t>Switch3(config)# </a:t>
            </a:r>
            <a:r>
              <a:rPr lang="en-US" sz="1200" b="1" dirty="0"/>
              <a:t>^Z</a:t>
            </a:r>
            <a:endParaRPr lang="en-AU" sz="1200" dirty="0"/>
          </a:p>
          <a:p>
            <a:pPr marL="109728" indent="0">
              <a:buNone/>
            </a:pPr>
            <a:r>
              <a:rPr lang="en-US" sz="1200" dirty="0"/>
              <a:t>Switch3# </a:t>
            </a:r>
            <a:r>
              <a:rPr lang="en-US" sz="1200" b="1" dirty="0"/>
              <a:t>show running-config | include enable secret</a:t>
            </a:r>
            <a:endParaRPr lang="en-AU" sz="1200" dirty="0"/>
          </a:p>
          <a:p>
            <a:pPr marL="109728" indent="0">
              <a:buNone/>
            </a:pPr>
            <a:r>
              <a:rPr lang="en-US" sz="1200" dirty="0"/>
              <a:t> </a:t>
            </a:r>
            <a:endParaRPr lang="en-AU" sz="1200" dirty="0"/>
          </a:p>
          <a:p>
            <a:pPr marL="109728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enable secret 5 $1$ZGMA$e8cmvkz4UjiJhVp7.maLE1</a:t>
            </a:r>
            <a:endParaRPr lang="en-AU" sz="1200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en-US" sz="1200" dirty="0"/>
              <a:t> </a:t>
            </a:r>
            <a:endParaRPr lang="en-AU" sz="1200" dirty="0"/>
          </a:p>
          <a:p>
            <a:pPr marL="109728" indent="0">
              <a:buNone/>
            </a:pPr>
            <a:r>
              <a:rPr lang="en-US" sz="1200" dirty="0"/>
              <a:t>Switch3# </a:t>
            </a:r>
            <a:r>
              <a:rPr lang="en-US" sz="1200" b="1" dirty="0"/>
              <a:t>configure terminal</a:t>
            </a:r>
            <a:endParaRPr lang="en-AU" sz="1200" dirty="0"/>
          </a:p>
          <a:p>
            <a:pPr marL="109728" indent="0">
              <a:buNone/>
            </a:pPr>
            <a:r>
              <a:rPr lang="en-US" sz="1200" dirty="0"/>
              <a:t>Enter configuration commands, one per line.  End with CNTL/Z.</a:t>
            </a:r>
            <a:endParaRPr lang="en-AU" sz="1200" dirty="0"/>
          </a:p>
          <a:p>
            <a:pPr marL="109728" indent="0">
              <a:buNone/>
            </a:pPr>
            <a:r>
              <a:rPr lang="en-US" sz="1200" dirty="0"/>
              <a:t>Switch3(config)# </a:t>
            </a:r>
            <a:r>
              <a:rPr lang="en-US" sz="1200" b="1" dirty="0"/>
              <a:t>no enable secret</a:t>
            </a:r>
            <a:endParaRPr lang="en-AU" sz="1200" dirty="0"/>
          </a:p>
          <a:p>
            <a:pPr marL="109728" indent="0">
              <a:buNone/>
            </a:pPr>
            <a:r>
              <a:rPr lang="en-US" sz="1200" dirty="0"/>
              <a:t>Switch3(config)# </a:t>
            </a:r>
            <a:r>
              <a:rPr lang="en-US" sz="1200" b="1" dirty="0"/>
              <a:t>^Z</a:t>
            </a:r>
            <a:endParaRPr lang="en-AU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0064F4-45FB-4F6A-AD48-1BF3DB419E8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326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t>12/1/2019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12/1/2019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12/1/2019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12/1/2019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12/1/2019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12/1/2019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998CCF-2238-49BC-9B6D-DD035147864F}" type="datetimeFigureOut">
              <a:rPr lang="en-US" smtClean="0"/>
              <a:t>12/1/2019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t>12/1/2019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12/1/2019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12/1/2019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12/1/2019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965861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998CCF-2238-49BC-9B6D-DD035147864F}" type="datetimeFigureOut">
              <a:rPr lang="en-US" smtClean="0"/>
              <a:t>12/1/2019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08113"/>
          </a:xfrm>
        </p:spPr>
        <p:txBody>
          <a:bodyPr/>
          <a:lstStyle/>
          <a:p>
            <a:r>
              <a:rPr lang="en-US" dirty="0"/>
              <a:t>CCNA 200-301, Volume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5</a:t>
            </a:r>
          </a:p>
          <a:p>
            <a:r>
              <a:rPr lang="en-AU" b="1" dirty="0"/>
              <a:t>Securing Network Devices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46CDC-AD93-4BB2-AFCE-491316DFD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Cisco IOS Encoding Password “mypass1” as Type 9 (SHA-256)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6044DFC-192A-4A5B-8D6B-154BC2A2A8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608319"/>
            <a:ext cx="8229600" cy="164136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2221AB7-3981-4389-9F5C-52F11A13DB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000" y="4249680"/>
            <a:ext cx="8216900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340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58000-6F57-40E3-8AE7-DCCDFD492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Commands and Encoding Types for the </a:t>
            </a:r>
            <a:r>
              <a:rPr lang="en-US" b="1" dirty="0"/>
              <a:t>username secret </a:t>
            </a:r>
            <a:r>
              <a:rPr lang="en-US" dirty="0"/>
              <a:t>Command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3A7CE01-8E1E-4F6E-BE5D-F9BDE6FFC8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563864"/>
              </p:ext>
            </p:extLst>
          </p:nvPr>
        </p:nvGraphicFramePr>
        <p:xfrm>
          <a:off x="457200" y="2687320"/>
          <a:ext cx="822960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2600">
                  <a:extLst>
                    <a:ext uri="{9D8B030D-6E8A-4147-A177-3AD203B41FA5}">
                      <a16:colId xmlns:a16="http://schemas.microsoft.com/office/drawing/2014/main" val="56525592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02423245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152351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Command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Algorithm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901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username </a:t>
                      </a:r>
                      <a:r>
                        <a:rPr kumimoji="0" lang="en-US" sz="18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name </a:t>
                      </a:r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[algorithm-type md5] secret </a:t>
                      </a:r>
                      <a:r>
                        <a:rPr kumimoji="0" lang="en-US" sz="18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password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MD5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933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username </a:t>
                      </a:r>
                      <a:r>
                        <a:rPr kumimoji="0" lang="en-US" sz="18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name </a:t>
                      </a:r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algorithm-type sha256 secret </a:t>
                      </a:r>
                      <a:r>
                        <a:rPr kumimoji="0" lang="en-US" sz="18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password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SHA-256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045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username </a:t>
                      </a:r>
                      <a:r>
                        <a:rPr kumimoji="0" lang="en-US" sz="18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name </a:t>
                      </a:r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algorithm-type scrypt secret </a:t>
                      </a:r>
                      <a:r>
                        <a:rPr kumimoji="0" lang="en-US" sz="18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password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SHA-256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077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599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F8D5D-C479-49FA-A643-5517739E0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vty Access Control Using the </a:t>
            </a:r>
            <a:r>
              <a:rPr lang="en-US" b="1" dirty="0"/>
              <a:t>access-class</a:t>
            </a:r>
            <a:r>
              <a:rPr lang="en-US" dirty="0"/>
              <a:t> Command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5AC7FE7-49C1-4DE7-80B2-2DD3673286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667000"/>
            <a:ext cx="8229600" cy="2274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9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345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AU" dirty="0"/>
              <a:t>Firewall as Positioned in the Packet Forwarding Path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124200"/>
            <a:ext cx="8088745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566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615" y="914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AU" dirty="0"/>
              <a:t>Allowing Outbound Connections and Preventing Inbound Connections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895600"/>
            <a:ext cx="8212015" cy="2997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095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877" y="1295400"/>
            <a:ext cx="8229600" cy="1066800"/>
          </a:xfrm>
        </p:spPr>
        <p:txBody>
          <a:bodyPr>
            <a:normAutofit/>
          </a:bodyPr>
          <a:lstStyle/>
          <a:p>
            <a:r>
              <a:rPr lang="en-AU" dirty="0"/>
              <a:t>Using Security Zones with Firewalls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352800"/>
            <a:ext cx="8686800" cy="202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1298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AU" dirty="0"/>
              <a:t>Using a DMZ for Enterprise Servers That Need to Be Accessible from the</a:t>
            </a:r>
            <a:br>
              <a:rPr lang="en-AU" dirty="0"/>
            </a:br>
            <a:r>
              <a:rPr lang="en-AU" dirty="0"/>
              <a:t>Internet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667000"/>
            <a:ext cx="8077200" cy="3581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966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DF36A-C97B-450D-9F36-68C821E91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IPS and Signature Database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4B59EC8-6D67-421F-8A1D-625D718256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6530" y="2594135"/>
            <a:ext cx="6690940" cy="3635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9281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D32E7-465B-4637-9BE9-EF705B898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Next-Generation Firewall with Next-Generation IPS Module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23C8D74-D63C-428D-8907-6E9F65E936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7995" y="2582704"/>
            <a:ext cx="6348010" cy="3657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823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25112"/>
          </a:xfrm>
        </p:spPr>
        <p:txBody>
          <a:bodyPr>
            <a:normAutofit/>
          </a:bodyPr>
          <a:lstStyle/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Explain the Role of Network Components</a:t>
            </a:r>
          </a:p>
          <a:p>
            <a:pPr lvl="1"/>
            <a:r>
              <a:rPr lang="en-US"/>
              <a:t>Next-generation </a:t>
            </a:r>
            <a:r>
              <a:rPr lang="en-US" dirty="0"/>
              <a:t>firewalls and IPS</a:t>
            </a:r>
          </a:p>
          <a:p>
            <a:r>
              <a:rPr lang="en-US" dirty="0"/>
              <a:t>Configure network devices for remote access using SSH</a:t>
            </a:r>
          </a:p>
          <a:p>
            <a:r>
              <a:rPr lang="en-US" dirty="0"/>
              <a:t>Configure device access control using local passwords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Login Security Configuration</a:t>
            </a:r>
            <a:endParaRPr lang="en-AU" dirty="0"/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38400"/>
            <a:ext cx="8324515" cy="298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1311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Encryption and the </a:t>
            </a:r>
            <a:r>
              <a:rPr lang="en-US" b="1" dirty="0"/>
              <a:t>service password-encryption </a:t>
            </a:r>
            <a:r>
              <a:rPr lang="en-US" dirty="0"/>
              <a:t>Command</a:t>
            </a:r>
            <a:endParaRPr lang="en-AU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C8AE150-8312-4608-8D7A-3BCD37794A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92412" y="2667000"/>
            <a:ext cx="7359176" cy="3436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966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Encryption Is Immediate; Decryption Awaits Next Password Change</a:t>
            </a:r>
            <a:endParaRPr lang="en-AU" dirty="0"/>
          </a:p>
        </p:txBody>
      </p:sp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933700"/>
            <a:ext cx="7985611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3672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23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One-Way Nature of MD5 Hash to Create Secret</a:t>
            </a:r>
            <a:endParaRPr lang="en-AU" dirty="0"/>
          </a:p>
        </p:txBody>
      </p:sp>
      <p:pic>
        <p:nvPicPr>
          <p:cNvPr id="307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124200"/>
            <a:ext cx="8562639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2051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38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Creation of the </a:t>
            </a:r>
            <a:r>
              <a:rPr lang="en-US" b="1" dirty="0"/>
              <a:t>enable secret C</a:t>
            </a:r>
            <a:r>
              <a:rPr lang="en-US" dirty="0"/>
              <a:t>ommand</a:t>
            </a:r>
            <a:endParaRPr lang="en-AU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2C97AA5-8428-4FBE-83D7-23582D419E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70654" y="2667000"/>
            <a:ext cx="8002691" cy="2760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264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Timeline of Encryptions/Hashes of Cisco IOS Passwords</a:t>
            </a:r>
            <a:endParaRPr lang="en-AU" dirty="0"/>
          </a:p>
        </p:txBody>
      </p:sp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48000"/>
            <a:ext cx="8190686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0451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A296B-047F-44C9-9F14-5D749E830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Commands and Encoding Types for the </a:t>
            </a:r>
            <a:r>
              <a:rPr lang="en-US" b="1" dirty="0"/>
              <a:t>enable secret </a:t>
            </a:r>
            <a:r>
              <a:rPr lang="en-US" dirty="0"/>
              <a:t>Command 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3CB51B3-7DF8-4D53-A7D1-5193623B6C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2859725"/>
              </p:ext>
            </p:extLst>
          </p:nvPr>
        </p:nvGraphicFramePr>
        <p:xfrm>
          <a:off x="455407" y="25146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4393">
                  <a:extLst>
                    <a:ext uri="{9D8B030D-6E8A-4147-A177-3AD203B41FA5}">
                      <a16:colId xmlns:a16="http://schemas.microsoft.com/office/drawing/2014/main" val="38093997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22478735"/>
                    </a:ext>
                  </a:extLst>
                </a:gridCol>
                <a:gridCol w="1750807">
                  <a:extLst>
                    <a:ext uri="{9D8B030D-6E8A-4147-A177-3AD203B41FA5}">
                      <a16:colId xmlns:a16="http://schemas.microsoft.com/office/drawing/2014/main" val="29612399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Command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Algorithm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539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enable [algorithm-type md5] secret </a:t>
                      </a:r>
                      <a:r>
                        <a:rPr kumimoji="0" lang="en-US" sz="18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password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MD5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893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enable algorithm-type sha256 secret </a:t>
                      </a:r>
                      <a:r>
                        <a:rPr kumimoji="0" lang="en-US" sz="18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password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SHA-256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2799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enable algorithm-type scrypt secret </a:t>
                      </a:r>
                      <a:r>
                        <a:rPr kumimoji="0" lang="en-US" sz="18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password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SHA-256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192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44100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13343</TotalTime>
  <Words>284</Words>
  <Application>Microsoft Office PowerPoint</Application>
  <PresentationFormat>On-screen Show (4:3)</PresentationFormat>
  <Paragraphs>61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Calibri</vt:lpstr>
      <vt:lpstr>Georgia</vt:lpstr>
      <vt:lpstr>Trebuchet MS</vt:lpstr>
      <vt:lpstr>Wingdings 2</vt:lpstr>
      <vt:lpstr>Urban</vt:lpstr>
      <vt:lpstr>CCNA 200-301, Volume 2</vt:lpstr>
      <vt:lpstr>Objectives</vt:lpstr>
      <vt:lpstr>Example Login Security Configuration</vt:lpstr>
      <vt:lpstr>Encryption and the service password-encryption Command</vt:lpstr>
      <vt:lpstr>Encryption Is Immediate; Decryption Awaits Next Password Change</vt:lpstr>
      <vt:lpstr>One-Way Nature of MD5 Hash to Create Secret</vt:lpstr>
      <vt:lpstr>Creation of the enable secret Command</vt:lpstr>
      <vt:lpstr>Timeline of Encryptions/Hashes of Cisco IOS Passwords</vt:lpstr>
      <vt:lpstr>Commands and Encoding Types for the enable secret Command </vt:lpstr>
      <vt:lpstr>Cisco IOS Encoding Password “mypass1” as Type 9 (SHA-256)</vt:lpstr>
      <vt:lpstr>Commands and Encoding Types for the username secret Command</vt:lpstr>
      <vt:lpstr>vty Access Control Using the access-class Command</vt:lpstr>
      <vt:lpstr>Firewall as Positioned in the Packet Forwarding Path</vt:lpstr>
      <vt:lpstr>Allowing Outbound Connections and Preventing Inbound Connections</vt:lpstr>
      <vt:lpstr>Using Security Zones with Firewalls</vt:lpstr>
      <vt:lpstr>Using a DMZ for Enterprise Servers That Need to Be Accessible from the Internet</vt:lpstr>
      <vt:lpstr>IPS and Signature Database</vt:lpstr>
      <vt:lpstr>Next-Generation Firewall with Next-Generation IPS Module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CCENT/CCNA ICND 1</dc:title>
  <dc:creator>Tony</dc:creator>
  <cp:lastModifiedBy>Jennifer Frew</cp:lastModifiedBy>
  <cp:revision>225</cp:revision>
  <dcterms:created xsi:type="dcterms:W3CDTF">2012-02-18T21:40:25Z</dcterms:created>
  <dcterms:modified xsi:type="dcterms:W3CDTF">2019-12-01T20:41:29Z</dcterms:modified>
</cp:coreProperties>
</file>