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72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7DF3F8-C1A7-451D-907F-D89F5DE1D4D5}" v="20" dt="2019-11-20T19:26:44.1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56" autoAdjust="0"/>
    <p:restoredTop sz="94231" autoAdjust="0"/>
  </p:normalViewPr>
  <p:slideViewPr>
    <p:cSldViewPr>
      <p:cViewPr varScale="1">
        <p:scale>
          <a:sx n="79" d="100"/>
          <a:sy n="79" d="100"/>
        </p:scale>
        <p:origin x="1210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ithe Wempen" userId="a5b80fda8aef011f" providerId="LiveId" clId="{4F7DF3F8-C1A7-451D-907F-D89F5DE1D4D5}"/>
    <pc:docChg chg="undo custSel addSld modSld">
      <pc:chgData name="Faithe Wempen" userId="a5b80fda8aef011f" providerId="LiveId" clId="{4F7DF3F8-C1A7-451D-907F-D89F5DE1D4D5}" dt="2019-11-20T19:30:29.450" v="160" actId="179"/>
      <pc:docMkLst>
        <pc:docMk/>
      </pc:docMkLst>
      <pc:sldChg chg="modSp new mod">
        <pc:chgData name="Faithe Wempen" userId="a5b80fda8aef011f" providerId="LiveId" clId="{4F7DF3F8-C1A7-451D-907F-D89F5DE1D4D5}" dt="2019-11-20T19:30:29.450" v="160" actId="179"/>
        <pc:sldMkLst>
          <pc:docMk/>
          <pc:sldMk cId="1733063601" sldId="272"/>
        </pc:sldMkLst>
        <pc:spChg chg="mod">
          <ac:chgData name="Faithe Wempen" userId="a5b80fda8aef011f" providerId="LiveId" clId="{4F7DF3F8-C1A7-451D-907F-D89F5DE1D4D5}" dt="2019-11-20T19:26:35.103" v="71" actId="313"/>
          <ac:spMkLst>
            <pc:docMk/>
            <pc:sldMk cId="1733063601" sldId="272"/>
            <ac:spMk id="2" creationId="{801E3F86-15C7-4A01-9C72-6B7BAE07A0B7}"/>
          </ac:spMkLst>
        </pc:spChg>
        <pc:spChg chg="mod">
          <ac:chgData name="Faithe Wempen" userId="a5b80fda8aef011f" providerId="LiveId" clId="{4F7DF3F8-C1A7-451D-907F-D89F5DE1D4D5}" dt="2019-11-20T19:30:29.450" v="160" actId="179"/>
          <ac:spMkLst>
            <pc:docMk/>
            <pc:sldMk cId="1733063601" sldId="272"/>
            <ac:spMk id="3" creationId="{B19DA1B8-633F-40CA-90FF-08E3B7E81532}"/>
          </ac:spMkLst>
        </pc:spChg>
      </pc:sldChg>
    </pc:docChg>
  </pc:docChgLst>
  <pc:docChgLst>
    <pc:chgData name="Faithe Wempen" userId="a5b80fda8aef011f" providerId="LiveId" clId="{330570BD-D5DB-45F9-8CF2-640F58A0938B}"/>
    <pc:docChg chg="undo custSel addSld delSld modSld">
      <pc:chgData name="Faithe Wempen" userId="a5b80fda8aef011f" providerId="LiveId" clId="{330570BD-D5DB-45F9-8CF2-640F58A0938B}" dt="2019-11-14T15:00:20.357" v="1155"/>
      <pc:docMkLst>
        <pc:docMk/>
      </pc:docMkLst>
      <pc:sldChg chg="modSp mod">
        <pc:chgData name="Faithe Wempen" userId="a5b80fda8aef011f" providerId="LiveId" clId="{330570BD-D5DB-45F9-8CF2-640F58A0938B}" dt="2019-11-14T14:44:28.844" v="36" actId="20577"/>
        <pc:sldMkLst>
          <pc:docMk/>
          <pc:sldMk cId="0" sldId="256"/>
        </pc:sldMkLst>
        <pc:spChg chg="mod">
          <ac:chgData name="Faithe Wempen" userId="a5b80fda8aef011f" providerId="LiveId" clId="{330570BD-D5DB-45F9-8CF2-640F58A0938B}" dt="2019-11-14T14:44:28.844" v="36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Faithe Wempen" userId="a5b80fda8aef011f" providerId="LiveId" clId="{330570BD-D5DB-45F9-8CF2-640F58A0938B}" dt="2019-11-14T14:44:55.286" v="130" actId="20577"/>
        <pc:sldMkLst>
          <pc:docMk/>
          <pc:sldMk cId="0" sldId="257"/>
        </pc:sldMkLst>
        <pc:spChg chg="mod">
          <ac:chgData name="Faithe Wempen" userId="a5b80fda8aef011f" providerId="LiveId" clId="{330570BD-D5DB-45F9-8CF2-640F58A0938B}" dt="2019-11-14T14:44:55.286" v="130" actId="20577"/>
          <ac:spMkLst>
            <pc:docMk/>
            <pc:sldMk cId="0" sldId="257"/>
            <ac:spMk id="3" creationId="{00000000-0000-0000-0000-000000000000}"/>
          </ac:spMkLst>
        </pc:spChg>
      </pc:sldChg>
      <pc:sldChg chg="addSp delSp modSp new mod">
        <pc:chgData name="Faithe Wempen" userId="a5b80fda8aef011f" providerId="LiveId" clId="{330570BD-D5DB-45F9-8CF2-640F58A0938B}" dt="2019-11-14T14:46:35.385" v="192"/>
        <pc:sldMkLst>
          <pc:docMk/>
          <pc:sldMk cId="672136793" sldId="258"/>
        </pc:sldMkLst>
        <pc:spChg chg="mod">
          <ac:chgData name="Faithe Wempen" userId="a5b80fda8aef011f" providerId="LiveId" clId="{330570BD-D5DB-45F9-8CF2-640F58A0938B}" dt="2019-11-14T14:46:17.350" v="191" actId="20577"/>
          <ac:spMkLst>
            <pc:docMk/>
            <pc:sldMk cId="672136793" sldId="258"/>
            <ac:spMk id="2" creationId="{327CE3A4-8059-4C6A-90F1-F13247EAF598}"/>
          </ac:spMkLst>
        </pc:spChg>
        <pc:spChg chg="del">
          <ac:chgData name="Faithe Wempen" userId="a5b80fda8aef011f" providerId="LiveId" clId="{330570BD-D5DB-45F9-8CF2-640F58A0938B}" dt="2019-11-14T14:46:35.385" v="192"/>
          <ac:spMkLst>
            <pc:docMk/>
            <pc:sldMk cId="672136793" sldId="258"/>
            <ac:spMk id="3" creationId="{0509A8F6-E9C7-4430-9843-9D9BF5BAE874}"/>
          </ac:spMkLst>
        </pc:spChg>
        <pc:picChg chg="add mod">
          <ac:chgData name="Faithe Wempen" userId="a5b80fda8aef011f" providerId="LiveId" clId="{330570BD-D5DB-45F9-8CF2-640F58A0938B}" dt="2019-11-14T14:46:35.385" v="192"/>
          <ac:picMkLst>
            <pc:docMk/>
            <pc:sldMk cId="672136793" sldId="258"/>
            <ac:picMk id="4" creationId="{44A7B0A3-150B-4CD1-BAF1-9A1E09175A63}"/>
          </ac:picMkLst>
        </pc:picChg>
      </pc:sldChg>
      <pc:sldChg chg="addSp delSp modSp new mod">
        <pc:chgData name="Faithe Wempen" userId="a5b80fda8aef011f" providerId="LiveId" clId="{330570BD-D5DB-45F9-8CF2-640F58A0938B}" dt="2019-11-14T14:47:20.259" v="234" actId="27636"/>
        <pc:sldMkLst>
          <pc:docMk/>
          <pc:sldMk cId="3465912209" sldId="259"/>
        </pc:sldMkLst>
        <pc:spChg chg="mod">
          <ac:chgData name="Faithe Wempen" userId="a5b80fda8aef011f" providerId="LiveId" clId="{330570BD-D5DB-45F9-8CF2-640F58A0938B}" dt="2019-11-14T14:47:20.259" v="234" actId="27636"/>
          <ac:spMkLst>
            <pc:docMk/>
            <pc:sldMk cId="3465912209" sldId="259"/>
            <ac:spMk id="2" creationId="{1477F3F6-912A-4348-B930-EF35402E4E53}"/>
          </ac:spMkLst>
        </pc:spChg>
        <pc:spChg chg="del">
          <ac:chgData name="Faithe Wempen" userId="a5b80fda8aef011f" providerId="LiveId" clId="{330570BD-D5DB-45F9-8CF2-640F58A0938B}" dt="2019-11-14T14:47:14.005" v="198"/>
          <ac:spMkLst>
            <pc:docMk/>
            <pc:sldMk cId="3465912209" sldId="259"/>
            <ac:spMk id="3" creationId="{43B81E91-06E8-4572-BED7-3314AB50622B}"/>
          </ac:spMkLst>
        </pc:spChg>
        <pc:picChg chg="add mod">
          <ac:chgData name="Faithe Wempen" userId="a5b80fda8aef011f" providerId="LiveId" clId="{330570BD-D5DB-45F9-8CF2-640F58A0938B}" dt="2019-11-14T14:47:14.005" v="198"/>
          <ac:picMkLst>
            <pc:docMk/>
            <pc:sldMk cId="3465912209" sldId="259"/>
            <ac:picMk id="4" creationId="{8C9950CF-997B-4018-9AF8-2638C71F81BF}"/>
          </ac:picMkLst>
        </pc:picChg>
      </pc:sldChg>
      <pc:sldChg chg="addSp delSp modSp new mod">
        <pc:chgData name="Faithe Wempen" userId="a5b80fda8aef011f" providerId="LiveId" clId="{330570BD-D5DB-45F9-8CF2-640F58A0938B}" dt="2019-11-14T14:47:49.257" v="277"/>
        <pc:sldMkLst>
          <pc:docMk/>
          <pc:sldMk cId="1274936463" sldId="260"/>
        </pc:sldMkLst>
        <pc:spChg chg="mod">
          <ac:chgData name="Faithe Wempen" userId="a5b80fda8aef011f" providerId="LiveId" clId="{330570BD-D5DB-45F9-8CF2-640F58A0938B}" dt="2019-11-14T14:47:32.169" v="276" actId="20577"/>
          <ac:spMkLst>
            <pc:docMk/>
            <pc:sldMk cId="1274936463" sldId="260"/>
            <ac:spMk id="2" creationId="{4B13F110-3159-4233-84E0-348CD33F5E1A}"/>
          </ac:spMkLst>
        </pc:spChg>
        <pc:spChg chg="del">
          <ac:chgData name="Faithe Wempen" userId="a5b80fda8aef011f" providerId="LiveId" clId="{330570BD-D5DB-45F9-8CF2-640F58A0938B}" dt="2019-11-14T14:47:49.257" v="277"/>
          <ac:spMkLst>
            <pc:docMk/>
            <pc:sldMk cId="1274936463" sldId="260"/>
            <ac:spMk id="3" creationId="{3A5599CA-4579-4E66-9433-329340A88676}"/>
          </ac:spMkLst>
        </pc:spChg>
        <pc:picChg chg="add mod">
          <ac:chgData name="Faithe Wempen" userId="a5b80fda8aef011f" providerId="LiveId" clId="{330570BD-D5DB-45F9-8CF2-640F58A0938B}" dt="2019-11-14T14:47:49.257" v="277"/>
          <ac:picMkLst>
            <pc:docMk/>
            <pc:sldMk cId="1274936463" sldId="260"/>
            <ac:picMk id="4" creationId="{CEF5DD7B-914C-4A54-B63D-17D541C37760}"/>
          </ac:picMkLst>
        </pc:picChg>
      </pc:sldChg>
      <pc:sldChg chg="addSp delSp modSp new mod">
        <pc:chgData name="Faithe Wempen" userId="a5b80fda8aef011f" providerId="LiveId" clId="{330570BD-D5DB-45F9-8CF2-640F58A0938B}" dt="2019-11-14T14:48:25.603" v="336"/>
        <pc:sldMkLst>
          <pc:docMk/>
          <pc:sldMk cId="2229205081" sldId="261"/>
        </pc:sldMkLst>
        <pc:spChg chg="mod">
          <ac:chgData name="Faithe Wempen" userId="a5b80fda8aef011f" providerId="LiveId" clId="{330570BD-D5DB-45F9-8CF2-640F58A0938B}" dt="2019-11-14T14:48:08.418" v="335" actId="20577"/>
          <ac:spMkLst>
            <pc:docMk/>
            <pc:sldMk cId="2229205081" sldId="261"/>
            <ac:spMk id="2" creationId="{E7F6EE29-DD45-4381-8FB2-6FCBB9A99D85}"/>
          </ac:spMkLst>
        </pc:spChg>
        <pc:spChg chg="del">
          <ac:chgData name="Faithe Wempen" userId="a5b80fda8aef011f" providerId="LiveId" clId="{330570BD-D5DB-45F9-8CF2-640F58A0938B}" dt="2019-11-14T14:48:25.603" v="336"/>
          <ac:spMkLst>
            <pc:docMk/>
            <pc:sldMk cId="2229205081" sldId="261"/>
            <ac:spMk id="3" creationId="{5AE43D0F-F8CC-45F2-A157-4A226CDC0D31}"/>
          </ac:spMkLst>
        </pc:spChg>
        <pc:picChg chg="add mod">
          <ac:chgData name="Faithe Wempen" userId="a5b80fda8aef011f" providerId="LiveId" clId="{330570BD-D5DB-45F9-8CF2-640F58A0938B}" dt="2019-11-14T14:48:25.603" v="336"/>
          <ac:picMkLst>
            <pc:docMk/>
            <pc:sldMk cId="2229205081" sldId="261"/>
            <ac:picMk id="4" creationId="{BA0C4D26-3143-456D-A445-4D7D0B2020E8}"/>
          </ac:picMkLst>
        </pc:picChg>
      </pc:sldChg>
      <pc:sldChg chg="addSp delSp modSp new mod">
        <pc:chgData name="Faithe Wempen" userId="a5b80fda8aef011f" providerId="LiveId" clId="{330570BD-D5DB-45F9-8CF2-640F58A0938B}" dt="2019-11-14T14:49:26.142" v="417" actId="1076"/>
        <pc:sldMkLst>
          <pc:docMk/>
          <pc:sldMk cId="3316251439" sldId="262"/>
        </pc:sldMkLst>
        <pc:spChg chg="mod">
          <ac:chgData name="Faithe Wempen" userId="a5b80fda8aef011f" providerId="LiveId" clId="{330570BD-D5DB-45F9-8CF2-640F58A0938B}" dt="2019-11-14T14:48:45.099" v="413" actId="20577"/>
          <ac:spMkLst>
            <pc:docMk/>
            <pc:sldMk cId="3316251439" sldId="262"/>
            <ac:spMk id="2" creationId="{56152DDC-9A90-4BCA-8982-43E670D9C67B}"/>
          </ac:spMkLst>
        </pc:spChg>
        <pc:spChg chg="del">
          <ac:chgData name="Faithe Wempen" userId="a5b80fda8aef011f" providerId="LiveId" clId="{330570BD-D5DB-45F9-8CF2-640F58A0938B}" dt="2019-11-14T14:49:12.462" v="414" actId="478"/>
          <ac:spMkLst>
            <pc:docMk/>
            <pc:sldMk cId="3316251439" sldId="262"/>
            <ac:spMk id="3" creationId="{2AA8F59D-3985-4A31-9892-93E3DE977A83}"/>
          </ac:spMkLst>
        </pc:spChg>
        <pc:picChg chg="add mod">
          <ac:chgData name="Faithe Wempen" userId="a5b80fda8aef011f" providerId="LiveId" clId="{330570BD-D5DB-45F9-8CF2-640F58A0938B}" dt="2019-11-14T14:49:26.142" v="417" actId="1076"/>
          <ac:picMkLst>
            <pc:docMk/>
            <pc:sldMk cId="3316251439" sldId="262"/>
            <ac:picMk id="4" creationId="{4340A672-16F2-4888-B857-DF04AED5304A}"/>
          </ac:picMkLst>
        </pc:picChg>
      </pc:sldChg>
      <pc:sldChg chg="addSp delSp modSp new mod">
        <pc:chgData name="Faithe Wempen" userId="a5b80fda8aef011f" providerId="LiveId" clId="{330570BD-D5DB-45F9-8CF2-640F58A0938B}" dt="2019-11-14T14:50:59.494" v="516" actId="1076"/>
        <pc:sldMkLst>
          <pc:docMk/>
          <pc:sldMk cId="748824947" sldId="263"/>
        </pc:sldMkLst>
        <pc:spChg chg="mod">
          <ac:chgData name="Faithe Wempen" userId="a5b80fda8aef011f" providerId="LiveId" clId="{330570BD-D5DB-45F9-8CF2-640F58A0938B}" dt="2019-11-14T14:50:35.334" v="514" actId="20577"/>
          <ac:spMkLst>
            <pc:docMk/>
            <pc:sldMk cId="748824947" sldId="263"/>
            <ac:spMk id="2" creationId="{31865631-2FB4-4151-A995-5CA5672D6543}"/>
          </ac:spMkLst>
        </pc:spChg>
        <pc:spChg chg="del">
          <ac:chgData name="Faithe Wempen" userId="a5b80fda8aef011f" providerId="LiveId" clId="{330570BD-D5DB-45F9-8CF2-640F58A0938B}" dt="2019-11-14T14:50:55.789" v="515"/>
          <ac:spMkLst>
            <pc:docMk/>
            <pc:sldMk cId="748824947" sldId="263"/>
            <ac:spMk id="3" creationId="{DBAEC168-6FB7-4F1B-9FAB-DE39C4D8B670}"/>
          </ac:spMkLst>
        </pc:spChg>
        <pc:picChg chg="add mod">
          <ac:chgData name="Faithe Wempen" userId="a5b80fda8aef011f" providerId="LiveId" clId="{330570BD-D5DB-45F9-8CF2-640F58A0938B}" dt="2019-11-14T14:50:59.494" v="516" actId="1076"/>
          <ac:picMkLst>
            <pc:docMk/>
            <pc:sldMk cId="748824947" sldId="263"/>
            <ac:picMk id="4" creationId="{F0EA3F24-7E29-4B49-BC53-1477CAEEF062}"/>
          </ac:picMkLst>
        </pc:picChg>
      </pc:sldChg>
      <pc:sldChg chg="addSp delSp modSp add mod">
        <pc:chgData name="Faithe Wempen" userId="a5b80fda8aef011f" providerId="LiveId" clId="{330570BD-D5DB-45F9-8CF2-640F58A0938B}" dt="2019-11-14T14:50:10.097" v="437" actId="20577"/>
        <pc:sldMkLst>
          <pc:docMk/>
          <pc:sldMk cId="3671170786" sldId="264"/>
        </pc:sldMkLst>
        <pc:spChg chg="mod">
          <ac:chgData name="Faithe Wempen" userId="a5b80fda8aef011f" providerId="LiveId" clId="{330570BD-D5DB-45F9-8CF2-640F58A0938B}" dt="2019-11-14T14:50:10.097" v="437" actId="20577"/>
          <ac:spMkLst>
            <pc:docMk/>
            <pc:sldMk cId="3671170786" sldId="264"/>
            <ac:spMk id="2" creationId="{56152DDC-9A90-4BCA-8982-43E670D9C67B}"/>
          </ac:spMkLst>
        </pc:spChg>
        <pc:picChg chg="add mod">
          <ac:chgData name="Faithe Wempen" userId="a5b80fda8aef011f" providerId="LiveId" clId="{330570BD-D5DB-45F9-8CF2-640F58A0938B}" dt="2019-11-14T14:50:03.766" v="421" actId="1076"/>
          <ac:picMkLst>
            <pc:docMk/>
            <pc:sldMk cId="3671170786" sldId="264"/>
            <ac:picMk id="3" creationId="{828A476F-0CCA-48BC-8629-6432951856D7}"/>
          </ac:picMkLst>
        </pc:picChg>
        <pc:picChg chg="del">
          <ac:chgData name="Faithe Wempen" userId="a5b80fda8aef011f" providerId="LiveId" clId="{330570BD-D5DB-45F9-8CF2-640F58A0938B}" dt="2019-11-14T14:49:33.384" v="419" actId="478"/>
          <ac:picMkLst>
            <pc:docMk/>
            <pc:sldMk cId="3671170786" sldId="264"/>
            <ac:picMk id="4" creationId="{4340A672-16F2-4888-B857-DF04AED5304A}"/>
          </ac:picMkLst>
        </pc:picChg>
      </pc:sldChg>
      <pc:sldChg chg="addSp delSp modSp new mod">
        <pc:chgData name="Faithe Wempen" userId="a5b80fda8aef011f" providerId="LiveId" clId="{330570BD-D5DB-45F9-8CF2-640F58A0938B}" dt="2019-11-14T14:52:52.157" v="823" actId="1076"/>
        <pc:sldMkLst>
          <pc:docMk/>
          <pc:sldMk cId="318898945" sldId="265"/>
        </pc:sldMkLst>
        <pc:spChg chg="mod">
          <ac:chgData name="Faithe Wempen" userId="a5b80fda8aef011f" providerId="LiveId" clId="{330570BD-D5DB-45F9-8CF2-640F58A0938B}" dt="2019-11-14T14:51:19.191" v="569" actId="20577"/>
          <ac:spMkLst>
            <pc:docMk/>
            <pc:sldMk cId="318898945" sldId="265"/>
            <ac:spMk id="2" creationId="{8D7BFF5F-6846-45C5-9B40-3CC93253F4C2}"/>
          </ac:spMkLst>
        </pc:spChg>
        <pc:spChg chg="del">
          <ac:chgData name="Faithe Wempen" userId="a5b80fda8aef011f" providerId="LiveId" clId="{330570BD-D5DB-45F9-8CF2-640F58A0938B}" dt="2019-11-14T14:51:27.873" v="570" actId="3680"/>
          <ac:spMkLst>
            <pc:docMk/>
            <pc:sldMk cId="318898945" sldId="265"/>
            <ac:spMk id="3" creationId="{259849D2-8C39-4695-9604-7D4A2BF75E2C}"/>
          </ac:spMkLst>
        </pc:spChg>
        <pc:graphicFrameChg chg="add mod ord modGraphic">
          <ac:chgData name="Faithe Wempen" userId="a5b80fda8aef011f" providerId="LiveId" clId="{330570BD-D5DB-45F9-8CF2-640F58A0938B}" dt="2019-11-14T14:52:52.157" v="823" actId="1076"/>
          <ac:graphicFrameMkLst>
            <pc:docMk/>
            <pc:sldMk cId="318898945" sldId="265"/>
            <ac:graphicFrameMk id="4" creationId="{CB15FAF4-E642-45AE-B1A1-F91D01F6842F}"/>
          </ac:graphicFrameMkLst>
        </pc:graphicFrameChg>
      </pc:sldChg>
      <pc:sldChg chg="addSp delSp modSp new mod">
        <pc:chgData name="Faithe Wempen" userId="a5b80fda8aef011f" providerId="LiveId" clId="{330570BD-D5DB-45F9-8CF2-640F58A0938B}" dt="2019-11-14T14:53:30.173" v="868"/>
        <pc:sldMkLst>
          <pc:docMk/>
          <pc:sldMk cId="145176334" sldId="266"/>
        </pc:sldMkLst>
        <pc:spChg chg="mod">
          <ac:chgData name="Faithe Wempen" userId="a5b80fda8aef011f" providerId="LiveId" clId="{330570BD-D5DB-45F9-8CF2-640F58A0938B}" dt="2019-11-14T14:53:09.064" v="867" actId="20577"/>
          <ac:spMkLst>
            <pc:docMk/>
            <pc:sldMk cId="145176334" sldId="266"/>
            <ac:spMk id="2" creationId="{EBEB018E-E02D-4A62-8F6C-249932A254F3}"/>
          </ac:spMkLst>
        </pc:spChg>
        <pc:spChg chg="del">
          <ac:chgData name="Faithe Wempen" userId="a5b80fda8aef011f" providerId="LiveId" clId="{330570BD-D5DB-45F9-8CF2-640F58A0938B}" dt="2019-11-14T14:53:30.173" v="868"/>
          <ac:spMkLst>
            <pc:docMk/>
            <pc:sldMk cId="145176334" sldId="266"/>
            <ac:spMk id="3" creationId="{262103DF-5A92-410C-86B6-CEE941B4E3B7}"/>
          </ac:spMkLst>
        </pc:spChg>
        <pc:picChg chg="add mod">
          <ac:chgData name="Faithe Wempen" userId="a5b80fda8aef011f" providerId="LiveId" clId="{330570BD-D5DB-45F9-8CF2-640F58A0938B}" dt="2019-11-14T14:53:30.173" v="868"/>
          <ac:picMkLst>
            <pc:docMk/>
            <pc:sldMk cId="145176334" sldId="266"/>
            <ac:picMk id="4" creationId="{1A5EB127-3A84-4E62-9BB5-1B3849906E8F}"/>
          </ac:picMkLst>
        </pc:picChg>
      </pc:sldChg>
      <pc:sldChg chg="addSp delSp modSp new mod">
        <pc:chgData name="Faithe Wempen" userId="a5b80fda8aef011f" providerId="LiveId" clId="{330570BD-D5DB-45F9-8CF2-640F58A0938B}" dt="2019-11-14T14:54:11.318" v="925"/>
        <pc:sldMkLst>
          <pc:docMk/>
          <pc:sldMk cId="279097070" sldId="267"/>
        </pc:sldMkLst>
        <pc:spChg chg="mod">
          <ac:chgData name="Faithe Wempen" userId="a5b80fda8aef011f" providerId="LiveId" clId="{330570BD-D5DB-45F9-8CF2-640F58A0938B}" dt="2019-11-14T14:53:45.243" v="924" actId="20577"/>
          <ac:spMkLst>
            <pc:docMk/>
            <pc:sldMk cId="279097070" sldId="267"/>
            <ac:spMk id="2" creationId="{09EBEA29-7BE5-4F8F-970E-CD01E70BC609}"/>
          </ac:spMkLst>
        </pc:spChg>
        <pc:spChg chg="del">
          <ac:chgData name="Faithe Wempen" userId="a5b80fda8aef011f" providerId="LiveId" clId="{330570BD-D5DB-45F9-8CF2-640F58A0938B}" dt="2019-11-14T14:54:11.318" v="925"/>
          <ac:spMkLst>
            <pc:docMk/>
            <pc:sldMk cId="279097070" sldId="267"/>
            <ac:spMk id="3" creationId="{EFCC2CE7-7ED4-4E2F-AE37-3846B16EB7C6}"/>
          </ac:spMkLst>
        </pc:spChg>
        <pc:picChg chg="add mod">
          <ac:chgData name="Faithe Wempen" userId="a5b80fda8aef011f" providerId="LiveId" clId="{330570BD-D5DB-45F9-8CF2-640F58A0938B}" dt="2019-11-14T14:54:11.318" v="925"/>
          <ac:picMkLst>
            <pc:docMk/>
            <pc:sldMk cId="279097070" sldId="267"/>
            <ac:picMk id="4" creationId="{B998EBB7-27D7-4524-B93F-0F538425E764}"/>
          </ac:picMkLst>
        </pc:picChg>
      </pc:sldChg>
      <pc:sldChg chg="addSp delSp modSp new mod">
        <pc:chgData name="Faithe Wempen" userId="a5b80fda8aef011f" providerId="LiveId" clId="{330570BD-D5DB-45F9-8CF2-640F58A0938B}" dt="2019-11-14T14:54:49.992" v="984" actId="20577"/>
        <pc:sldMkLst>
          <pc:docMk/>
          <pc:sldMk cId="2850291164" sldId="268"/>
        </pc:sldMkLst>
        <pc:spChg chg="mod">
          <ac:chgData name="Faithe Wempen" userId="a5b80fda8aef011f" providerId="LiveId" clId="{330570BD-D5DB-45F9-8CF2-640F58A0938B}" dt="2019-11-14T14:54:49.992" v="984" actId="20577"/>
          <ac:spMkLst>
            <pc:docMk/>
            <pc:sldMk cId="2850291164" sldId="268"/>
            <ac:spMk id="2" creationId="{DC6999DF-F53D-431E-9F60-DAB869046D5A}"/>
          </ac:spMkLst>
        </pc:spChg>
        <pc:spChg chg="del">
          <ac:chgData name="Faithe Wempen" userId="a5b80fda8aef011f" providerId="LiveId" clId="{330570BD-D5DB-45F9-8CF2-640F58A0938B}" dt="2019-11-14T14:54:46.839" v="983"/>
          <ac:spMkLst>
            <pc:docMk/>
            <pc:sldMk cId="2850291164" sldId="268"/>
            <ac:spMk id="3" creationId="{B77AF3E1-8DB2-41F9-ABF5-ED63724AADF6}"/>
          </ac:spMkLst>
        </pc:spChg>
        <pc:picChg chg="add mod">
          <ac:chgData name="Faithe Wempen" userId="a5b80fda8aef011f" providerId="LiveId" clId="{330570BD-D5DB-45F9-8CF2-640F58A0938B}" dt="2019-11-14T14:54:46.839" v="983"/>
          <ac:picMkLst>
            <pc:docMk/>
            <pc:sldMk cId="2850291164" sldId="268"/>
            <ac:picMk id="4" creationId="{A7A87BAA-3093-4A32-97EE-14ACACD27815}"/>
          </ac:picMkLst>
        </pc:picChg>
      </pc:sldChg>
      <pc:sldChg chg="addSp delSp modSp new mod">
        <pc:chgData name="Faithe Wempen" userId="a5b80fda8aef011f" providerId="LiveId" clId="{330570BD-D5DB-45F9-8CF2-640F58A0938B}" dt="2019-11-14T14:57:31.325" v="1036" actId="1076"/>
        <pc:sldMkLst>
          <pc:docMk/>
          <pc:sldMk cId="2049774340" sldId="269"/>
        </pc:sldMkLst>
        <pc:spChg chg="mod">
          <ac:chgData name="Faithe Wempen" userId="a5b80fda8aef011f" providerId="LiveId" clId="{330570BD-D5DB-45F9-8CF2-640F58A0938B}" dt="2019-11-14T14:55:34.729" v="1017" actId="20577"/>
          <ac:spMkLst>
            <pc:docMk/>
            <pc:sldMk cId="2049774340" sldId="269"/>
            <ac:spMk id="2" creationId="{01CF7C9B-CEAF-4FD8-AFC4-31089688F651}"/>
          </ac:spMkLst>
        </pc:spChg>
        <pc:spChg chg="del">
          <ac:chgData name="Faithe Wempen" userId="a5b80fda8aef011f" providerId="LiveId" clId="{330570BD-D5DB-45F9-8CF2-640F58A0938B}" dt="2019-11-14T14:55:37.501" v="1018" actId="478"/>
          <ac:spMkLst>
            <pc:docMk/>
            <pc:sldMk cId="2049774340" sldId="269"/>
            <ac:spMk id="3" creationId="{FCDEEDF8-836B-41F1-9E02-5F9118C17B6A}"/>
          </ac:spMkLst>
        </pc:spChg>
        <pc:grpChg chg="add mod">
          <ac:chgData name="Faithe Wempen" userId="a5b80fda8aef011f" providerId="LiveId" clId="{330570BD-D5DB-45F9-8CF2-640F58A0938B}" dt="2019-11-14T14:57:31.325" v="1036" actId="1076"/>
          <ac:grpSpMkLst>
            <pc:docMk/>
            <pc:sldMk cId="2049774340" sldId="269"/>
            <ac:grpSpMk id="6" creationId="{6F58D1D4-C4B0-44FA-AEAA-FF981E23323E}"/>
          </ac:grpSpMkLst>
        </pc:grpChg>
        <pc:picChg chg="add mod">
          <ac:chgData name="Faithe Wempen" userId="a5b80fda8aef011f" providerId="LiveId" clId="{330570BD-D5DB-45F9-8CF2-640F58A0938B}" dt="2019-11-14T14:57:09.579" v="1027" actId="164"/>
          <ac:picMkLst>
            <pc:docMk/>
            <pc:sldMk cId="2049774340" sldId="269"/>
            <ac:picMk id="4" creationId="{166861C0-ED11-40B1-BA0B-8B463D945B41}"/>
          </ac:picMkLst>
        </pc:picChg>
        <pc:picChg chg="add mod">
          <ac:chgData name="Faithe Wempen" userId="a5b80fda8aef011f" providerId="LiveId" clId="{330570BD-D5DB-45F9-8CF2-640F58A0938B}" dt="2019-11-14T14:57:09.579" v="1027" actId="164"/>
          <ac:picMkLst>
            <pc:docMk/>
            <pc:sldMk cId="2049774340" sldId="269"/>
            <ac:picMk id="5" creationId="{077C77FB-B709-4715-9D20-BCE003B853E6}"/>
          </ac:picMkLst>
        </pc:picChg>
      </pc:sldChg>
      <pc:sldChg chg="addSp delSp modSp new mod">
        <pc:chgData name="Faithe Wempen" userId="a5b80fda8aef011f" providerId="LiveId" clId="{330570BD-D5DB-45F9-8CF2-640F58A0938B}" dt="2019-11-14T14:59:45.630" v="1095" actId="1076"/>
        <pc:sldMkLst>
          <pc:docMk/>
          <pc:sldMk cId="1762603112" sldId="270"/>
        </pc:sldMkLst>
        <pc:spChg chg="mod">
          <ac:chgData name="Faithe Wempen" userId="a5b80fda8aef011f" providerId="LiveId" clId="{330570BD-D5DB-45F9-8CF2-640F58A0938B}" dt="2019-11-14T14:57:50.344" v="1081" actId="20577"/>
          <ac:spMkLst>
            <pc:docMk/>
            <pc:sldMk cId="1762603112" sldId="270"/>
            <ac:spMk id="2" creationId="{C90D3FF5-5D3E-4E92-B800-F63B2F897960}"/>
          </ac:spMkLst>
        </pc:spChg>
        <pc:spChg chg="del">
          <ac:chgData name="Faithe Wempen" userId="a5b80fda8aef011f" providerId="LiveId" clId="{330570BD-D5DB-45F9-8CF2-640F58A0938B}" dt="2019-11-14T14:59:34.587" v="1092" actId="478"/>
          <ac:spMkLst>
            <pc:docMk/>
            <pc:sldMk cId="1762603112" sldId="270"/>
            <ac:spMk id="3" creationId="{4D125A70-411E-43DD-8CAF-84C126D5EABA}"/>
          </ac:spMkLst>
        </pc:spChg>
        <pc:grpChg chg="add del mod">
          <ac:chgData name="Faithe Wempen" userId="a5b80fda8aef011f" providerId="LiveId" clId="{330570BD-D5DB-45F9-8CF2-640F58A0938B}" dt="2019-11-14T14:59:24.115" v="1088" actId="21"/>
          <ac:grpSpMkLst>
            <pc:docMk/>
            <pc:sldMk cId="1762603112" sldId="270"/>
            <ac:grpSpMk id="6" creationId="{53198BF8-431B-4E9E-953C-651C649FE97D}"/>
          </ac:grpSpMkLst>
        </pc:grpChg>
        <pc:grpChg chg="add del">
          <ac:chgData name="Faithe Wempen" userId="a5b80fda8aef011f" providerId="LiveId" clId="{330570BD-D5DB-45F9-8CF2-640F58A0938B}" dt="2019-11-14T14:59:30.434" v="1090" actId="21"/>
          <ac:grpSpMkLst>
            <pc:docMk/>
            <pc:sldMk cId="1762603112" sldId="270"/>
            <ac:grpSpMk id="7" creationId="{044227B8-F6FB-47CF-9AB3-9A2D441B2134}"/>
          </ac:grpSpMkLst>
        </pc:grpChg>
        <pc:grpChg chg="add mod">
          <ac:chgData name="Faithe Wempen" userId="a5b80fda8aef011f" providerId="LiveId" clId="{330570BD-D5DB-45F9-8CF2-640F58A0938B}" dt="2019-11-14T14:59:45.630" v="1095" actId="1076"/>
          <ac:grpSpMkLst>
            <pc:docMk/>
            <pc:sldMk cId="1762603112" sldId="270"/>
            <ac:grpSpMk id="10" creationId="{E1F7C6CC-6B25-4FFA-8FD5-EA398A59EDAD}"/>
          </ac:grpSpMkLst>
        </pc:grpChg>
        <pc:picChg chg="add mod">
          <ac:chgData name="Faithe Wempen" userId="a5b80fda8aef011f" providerId="LiveId" clId="{330570BD-D5DB-45F9-8CF2-640F58A0938B}" dt="2019-11-14T14:59:20.196" v="1086" actId="164"/>
          <ac:picMkLst>
            <pc:docMk/>
            <pc:sldMk cId="1762603112" sldId="270"/>
            <ac:picMk id="4" creationId="{C2E1F0AD-8C1D-4CBA-926A-D543B2A90694}"/>
          </ac:picMkLst>
        </pc:picChg>
        <pc:picChg chg="add mod">
          <ac:chgData name="Faithe Wempen" userId="a5b80fda8aef011f" providerId="LiveId" clId="{330570BD-D5DB-45F9-8CF2-640F58A0938B}" dt="2019-11-14T14:59:20.196" v="1086" actId="164"/>
          <ac:picMkLst>
            <pc:docMk/>
            <pc:sldMk cId="1762603112" sldId="270"/>
            <ac:picMk id="5" creationId="{8BECDDB2-3F1F-4694-B732-2A936AD47701}"/>
          </ac:picMkLst>
        </pc:picChg>
      </pc:sldChg>
      <pc:sldChg chg="addSp delSp modSp new mod">
        <pc:chgData name="Faithe Wempen" userId="a5b80fda8aef011f" providerId="LiveId" clId="{330570BD-D5DB-45F9-8CF2-640F58A0938B}" dt="2019-11-14T15:00:20.357" v="1155"/>
        <pc:sldMkLst>
          <pc:docMk/>
          <pc:sldMk cId="1199783713" sldId="271"/>
        </pc:sldMkLst>
        <pc:spChg chg="mod">
          <ac:chgData name="Faithe Wempen" userId="a5b80fda8aef011f" providerId="LiveId" clId="{330570BD-D5DB-45F9-8CF2-640F58A0938B}" dt="2019-11-14T15:00:03.601" v="1154" actId="20577"/>
          <ac:spMkLst>
            <pc:docMk/>
            <pc:sldMk cId="1199783713" sldId="271"/>
            <ac:spMk id="2" creationId="{D3066A89-F500-4C30-A38E-F668C0CB091B}"/>
          </ac:spMkLst>
        </pc:spChg>
        <pc:spChg chg="del">
          <ac:chgData name="Faithe Wempen" userId="a5b80fda8aef011f" providerId="LiveId" clId="{330570BD-D5DB-45F9-8CF2-640F58A0938B}" dt="2019-11-14T15:00:20.357" v="1155"/>
          <ac:spMkLst>
            <pc:docMk/>
            <pc:sldMk cId="1199783713" sldId="271"/>
            <ac:spMk id="3" creationId="{3D566699-6B7B-4061-B66F-DEB2DD528411}"/>
          </ac:spMkLst>
        </pc:spChg>
        <pc:picChg chg="add mod">
          <ac:chgData name="Faithe Wempen" userId="a5b80fda8aef011f" providerId="LiveId" clId="{330570BD-D5DB-45F9-8CF2-640F58A0938B}" dt="2019-11-14T15:00:20.357" v="1155"/>
          <ac:picMkLst>
            <pc:docMk/>
            <pc:sldMk cId="1199783713" sldId="271"/>
            <ac:picMk id="4" creationId="{82D11E9C-B54E-40E5-A7CA-D16773945978}"/>
          </ac:picMkLst>
        </pc:picChg>
      </pc:sldChg>
      <pc:sldChg chg="del">
        <pc:chgData name="Faithe Wempen" userId="a5b80fda8aef011f" providerId="LiveId" clId="{330570BD-D5DB-45F9-8CF2-640F58A0938B}" dt="2019-11-14T14:44:08.100" v="0" actId="47"/>
        <pc:sldMkLst>
          <pc:docMk/>
          <pc:sldMk cId="2660095520" sldId="295"/>
        </pc:sldMkLst>
      </pc:sldChg>
      <pc:sldChg chg="del">
        <pc:chgData name="Faithe Wempen" userId="a5b80fda8aef011f" providerId="LiveId" clId="{330570BD-D5DB-45F9-8CF2-640F58A0938B}" dt="2019-11-14T14:44:08.100" v="0" actId="47"/>
        <pc:sldMkLst>
          <pc:docMk/>
          <pc:sldMk cId="2827129814" sldId="296"/>
        </pc:sldMkLst>
      </pc:sldChg>
      <pc:sldChg chg="del">
        <pc:chgData name="Faithe Wempen" userId="a5b80fda8aef011f" providerId="LiveId" clId="{330570BD-D5DB-45F9-8CF2-640F58A0938B}" dt="2019-11-14T14:44:08.100" v="0" actId="47"/>
        <pc:sldMkLst>
          <pc:docMk/>
          <pc:sldMk cId="2221311838" sldId="297"/>
        </pc:sldMkLst>
      </pc:sldChg>
      <pc:sldChg chg="del">
        <pc:chgData name="Faithe Wempen" userId="a5b80fda8aef011f" providerId="LiveId" clId="{330570BD-D5DB-45F9-8CF2-640F58A0938B}" dt="2019-11-14T14:44:08.100" v="0" actId="47"/>
        <pc:sldMkLst>
          <pc:docMk/>
          <pc:sldMk cId="841966699" sldId="298"/>
        </pc:sldMkLst>
      </pc:sldChg>
      <pc:sldChg chg="del">
        <pc:chgData name="Faithe Wempen" userId="a5b80fda8aef011f" providerId="LiveId" clId="{330570BD-D5DB-45F9-8CF2-640F58A0938B}" dt="2019-11-14T14:44:08.100" v="0" actId="47"/>
        <pc:sldMkLst>
          <pc:docMk/>
          <pc:sldMk cId="3643672389" sldId="299"/>
        </pc:sldMkLst>
      </pc:sldChg>
      <pc:sldChg chg="del">
        <pc:chgData name="Faithe Wempen" userId="a5b80fda8aef011f" providerId="LiveId" clId="{330570BD-D5DB-45F9-8CF2-640F58A0938B}" dt="2019-11-14T14:44:08.100" v="0" actId="47"/>
        <pc:sldMkLst>
          <pc:docMk/>
          <pc:sldMk cId="1482051055" sldId="300"/>
        </pc:sldMkLst>
      </pc:sldChg>
      <pc:sldChg chg="del">
        <pc:chgData name="Faithe Wempen" userId="a5b80fda8aef011f" providerId="LiveId" clId="{330570BD-D5DB-45F9-8CF2-640F58A0938B}" dt="2019-11-14T14:44:08.100" v="0" actId="47"/>
        <pc:sldMkLst>
          <pc:docMk/>
          <pc:sldMk cId="1244264879" sldId="301"/>
        </pc:sldMkLst>
      </pc:sldChg>
      <pc:sldChg chg="del">
        <pc:chgData name="Faithe Wempen" userId="a5b80fda8aef011f" providerId="LiveId" clId="{330570BD-D5DB-45F9-8CF2-640F58A0938B}" dt="2019-11-14T14:44:08.100" v="0" actId="47"/>
        <pc:sldMkLst>
          <pc:docMk/>
          <pc:sldMk cId="2630451619" sldId="302"/>
        </pc:sldMkLst>
      </pc:sldChg>
      <pc:sldChg chg="del">
        <pc:chgData name="Faithe Wempen" userId="a5b80fda8aef011f" providerId="LiveId" clId="{330570BD-D5DB-45F9-8CF2-640F58A0938B}" dt="2019-11-14T14:44:08.100" v="0" actId="47"/>
        <pc:sldMkLst>
          <pc:docMk/>
          <pc:sldMk cId="720566178" sldId="309"/>
        </pc:sldMkLst>
      </pc:sldChg>
      <pc:sldChg chg="del">
        <pc:chgData name="Faithe Wempen" userId="a5b80fda8aef011f" providerId="LiveId" clId="{330570BD-D5DB-45F9-8CF2-640F58A0938B}" dt="2019-11-14T14:44:08.100" v="0" actId="47"/>
        <pc:sldMkLst>
          <pc:docMk/>
          <pc:sldMk cId="183796667" sldId="310"/>
        </pc:sldMkLst>
      </pc:sldChg>
      <pc:sldChg chg="del">
        <pc:chgData name="Faithe Wempen" userId="a5b80fda8aef011f" providerId="LiveId" clId="{330570BD-D5DB-45F9-8CF2-640F58A0938B}" dt="2019-11-14T14:44:08.100" v="0" actId="47"/>
        <pc:sldMkLst>
          <pc:docMk/>
          <pc:sldMk cId="3194410017" sldId="311"/>
        </pc:sldMkLst>
      </pc:sldChg>
      <pc:sldChg chg="del">
        <pc:chgData name="Faithe Wempen" userId="a5b80fda8aef011f" providerId="LiveId" clId="{330570BD-D5DB-45F9-8CF2-640F58A0938B}" dt="2019-11-14T14:44:08.100" v="0" actId="47"/>
        <pc:sldMkLst>
          <pc:docMk/>
          <pc:sldMk cId="2934340195" sldId="312"/>
        </pc:sldMkLst>
      </pc:sldChg>
      <pc:sldChg chg="del">
        <pc:chgData name="Faithe Wempen" userId="a5b80fda8aef011f" providerId="LiveId" clId="{330570BD-D5DB-45F9-8CF2-640F58A0938B}" dt="2019-11-14T14:44:08.100" v="0" actId="47"/>
        <pc:sldMkLst>
          <pc:docMk/>
          <pc:sldMk cId="2501599070" sldId="313"/>
        </pc:sldMkLst>
      </pc:sldChg>
      <pc:sldChg chg="del">
        <pc:chgData name="Faithe Wempen" userId="a5b80fda8aef011f" providerId="LiveId" clId="{330570BD-D5DB-45F9-8CF2-640F58A0938B}" dt="2019-11-14T14:44:08.100" v="0" actId="47"/>
        <pc:sldMkLst>
          <pc:docMk/>
          <pc:sldMk cId="13709160" sldId="314"/>
        </pc:sldMkLst>
      </pc:sldChg>
      <pc:sldChg chg="del">
        <pc:chgData name="Faithe Wempen" userId="a5b80fda8aef011f" providerId="LiveId" clId="{330570BD-D5DB-45F9-8CF2-640F58A0938B}" dt="2019-11-14T14:44:08.100" v="0" actId="47"/>
        <pc:sldMkLst>
          <pc:docMk/>
          <pc:sldMk cId="560928156" sldId="315"/>
        </pc:sldMkLst>
      </pc:sldChg>
      <pc:sldChg chg="del">
        <pc:chgData name="Faithe Wempen" userId="a5b80fda8aef011f" providerId="LiveId" clId="{330570BD-D5DB-45F9-8CF2-640F58A0938B}" dt="2019-11-14T14:44:08.100" v="0" actId="47"/>
        <pc:sldMkLst>
          <pc:docMk/>
          <pc:sldMk cId="3497823097" sldId="31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5048-3B0F-4228-8D12-7935B62AE560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064F4-45FB-4F6A-AD48-1BF3DB419E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862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252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65861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08113"/>
          </a:xfrm>
        </p:spPr>
        <p:txBody>
          <a:bodyPr/>
          <a:lstStyle/>
          <a:p>
            <a:r>
              <a:rPr lang="en-US" dirty="0"/>
              <a:t>CCNA 200-301, Volume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6</a:t>
            </a:r>
          </a:p>
          <a:p>
            <a:r>
              <a:rPr lang="en-AU" b="1" dirty="0"/>
              <a:t>Implementing Switch Port Security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65631-2FB4-4151-A995-5CA5672D6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the </a:t>
            </a:r>
            <a:r>
              <a:rPr lang="en-US" b="1" dirty="0"/>
              <a:t>secure</a:t>
            </a:r>
            <a:r>
              <a:rPr lang="en-US" dirty="0"/>
              <a:t> Keyword to See MAC Table Entries When Using Port Security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0EA3F24-7E29-4B49-BC53-1477CAEEF0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6400" y="2362200"/>
            <a:ext cx="8140400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824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BFF5F-6846-45C5-9B40-3CC93253F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Actions When Port Security Violation Occurs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B15FAF4-E642-45AE-B1A1-F91D01F684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649041"/>
              </p:ext>
            </p:extLst>
          </p:nvPr>
        </p:nvGraphicFramePr>
        <p:xfrm>
          <a:off x="457200" y="2759957"/>
          <a:ext cx="822960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>
                  <a:extLst>
                    <a:ext uri="{9D8B030D-6E8A-4147-A177-3AD203B41FA5}">
                      <a16:colId xmlns:a16="http://schemas.microsoft.com/office/drawing/2014/main" val="311330615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4965457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497846266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42156137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Option on the switchport port-security violation Command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Protect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Shutdown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350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Discards offending traffic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677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Sends log and SNMP messages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625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Disables the interface by putting it in an err-disabled state, discarding all traffic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148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898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B018E-E02D-4A62-8F6C-249932A25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Confirming the Port Security Violation Mode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A5EB127-3A84-4E62-9BB5-1B3849906E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3515" y="2546353"/>
            <a:ext cx="8176969" cy="222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76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BEA29-7BE5-4F8F-970E-CD01E70BC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Port Security Status in Shutdown Mode After a Violation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998EBB7-27D7-4524-B93F-0F538425E7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0823" y="2249488"/>
            <a:ext cx="5602354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97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999DF-F53D-431E-9F60-DAB869046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 of Actions: Port Security Violation Mode Shutdown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7A87BAA-3093-4A32-97EE-14ACACD278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9392" y="3112340"/>
            <a:ext cx="6645216" cy="259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291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F7C9B-CEAF-4FD8-AFC4-31089688F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 Security Using Protect Mode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F58D1D4-C4B0-44FA-AEAA-FF981E23323E}"/>
              </a:ext>
            </a:extLst>
          </p:cNvPr>
          <p:cNvGrpSpPr/>
          <p:nvPr/>
        </p:nvGrpSpPr>
        <p:grpSpPr>
          <a:xfrm>
            <a:off x="1524000" y="2108861"/>
            <a:ext cx="6415060" cy="4602672"/>
            <a:chOff x="576236" y="1966937"/>
            <a:chExt cx="8176969" cy="5866805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166861C0-ED11-40B1-BA0B-8B463D945B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6236" y="1966937"/>
              <a:ext cx="8176969" cy="1287892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077C77FB-B709-4715-9D20-BCE003B853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6236" y="3429000"/>
              <a:ext cx="8154107" cy="44047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9774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D3FF5-5D3E-4E92-B800-F63B2F897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Port Security Using Violation Mode Restrict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1F7C6CC-6B25-4FFA-8FD5-EA398A59EDAD}"/>
              </a:ext>
            </a:extLst>
          </p:cNvPr>
          <p:cNvGrpSpPr/>
          <p:nvPr/>
        </p:nvGrpSpPr>
        <p:grpSpPr>
          <a:xfrm>
            <a:off x="1154252" y="2438400"/>
            <a:ext cx="6835495" cy="4212336"/>
            <a:chOff x="479705" y="1710541"/>
            <a:chExt cx="8184589" cy="4863995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BD2AE18-A8C4-46E5-ADB0-B13D74EB23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9705" y="1710541"/>
              <a:ext cx="8184589" cy="3436918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3542E38B-F784-4BA6-BD0D-250CA9C396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9856" y="5309506"/>
              <a:ext cx="8174437" cy="12650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62603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66A89-F500-4C30-A38E-F668C0CB0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 of Actions: Port Security Violation Mode Restrict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2D11E9C-B54E-40E5-A7CA-D167739459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4151" y="3127581"/>
            <a:ext cx="6675698" cy="256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78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/>
              <a:t>Configure Layer 2 security features (DHCP snooping, dynamic ARP inspection, and port security)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CE3A4-8059-4C6A-90F1-F13247EAF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Source MAC Addresses in Frames as They Enter a Switch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4A7B0A3-150B-4CD1-BAF1-9A1E09175A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8977" y="3085668"/>
            <a:ext cx="6066046" cy="2651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13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E3F86-15C7-4A01-9C72-6B7BAE07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 Security Configuration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DA1B8-633F-40CA-90FF-08E3B7E81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08861"/>
            <a:ext cx="8458200" cy="4465675"/>
          </a:xfrm>
        </p:spPr>
        <p:txBody>
          <a:bodyPr>
            <a:noAutofit/>
          </a:bodyPr>
          <a:lstStyle/>
          <a:p>
            <a:pPr marL="347663" indent="-238125">
              <a:lnSpc>
                <a:spcPct val="120000"/>
              </a:lnSpc>
              <a:buFont typeface="+mj-lt"/>
              <a:buAutoNum type="arabicPeriod"/>
            </a:pPr>
            <a:r>
              <a:rPr lang="en-US" sz="1500" dirty="0"/>
              <a:t>Use the </a:t>
            </a:r>
            <a:r>
              <a:rPr lang="en-US" sz="1500" b="1" dirty="0"/>
              <a:t>switchport mode access </a:t>
            </a:r>
            <a:r>
              <a:rPr lang="en-US" sz="1500" dirty="0"/>
              <a:t>or the </a:t>
            </a:r>
            <a:r>
              <a:rPr lang="en-US" sz="1500" b="1" dirty="0"/>
              <a:t>switchport mode trunk </a:t>
            </a:r>
            <a:r>
              <a:rPr lang="en-US" sz="1500" dirty="0"/>
              <a:t>interface subcommand to make the switch interface either a static access or trunk interface.</a:t>
            </a:r>
          </a:p>
          <a:p>
            <a:pPr marL="347663" indent="-238125">
              <a:lnSpc>
                <a:spcPct val="120000"/>
              </a:lnSpc>
              <a:buFont typeface="+mj-lt"/>
              <a:buAutoNum type="arabicPeriod"/>
            </a:pPr>
            <a:r>
              <a:rPr lang="en-US" sz="1500" dirty="0"/>
              <a:t>Use the </a:t>
            </a:r>
            <a:r>
              <a:rPr lang="en-US" sz="1500" b="1" dirty="0"/>
              <a:t>switchport port-security </a:t>
            </a:r>
            <a:r>
              <a:rPr lang="en-US" sz="1500" dirty="0"/>
              <a:t>interface subcommand to enable port security on the interface.</a:t>
            </a:r>
          </a:p>
          <a:p>
            <a:pPr marL="347663" indent="-238125">
              <a:lnSpc>
                <a:spcPct val="120000"/>
              </a:lnSpc>
              <a:buFont typeface="+mj-lt"/>
              <a:buAutoNum type="arabicPeriod"/>
            </a:pPr>
            <a:r>
              <a:rPr lang="en-US" sz="1500" dirty="0"/>
              <a:t>(Optional) Use the </a:t>
            </a:r>
            <a:r>
              <a:rPr lang="en-US" sz="1500" b="1" dirty="0"/>
              <a:t>switchport port-security maximum </a:t>
            </a:r>
            <a:r>
              <a:rPr lang="en-US" sz="1500" i="1" dirty="0"/>
              <a:t>number </a:t>
            </a:r>
            <a:r>
              <a:rPr lang="en-US" sz="1500" dirty="0"/>
              <a:t>interface subcommand to override the default maximum number of allowed MAC addresses associated with the interface (1).</a:t>
            </a:r>
          </a:p>
          <a:p>
            <a:pPr marL="347663" indent="-238125">
              <a:lnSpc>
                <a:spcPct val="120000"/>
              </a:lnSpc>
              <a:buFont typeface="+mj-lt"/>
              <a:buAutoNum type="arabicPeriod"/>
            </a:pPr>
            <a:r>
              <a:rPr lang="en-US" sz="1500" dirty="0"/>
              <a:t>(Optional) Use the </a:t>
            </a:r>
            <a:r>
              <a:rPr lang="en-US" sz="1500" b="1" dirty="0"/>
              <a:t>switchport port-security violation </a:t>
            </a:r>
            <a:r>
              <a:rPr lang="en-US" sz="1500" dirty="0"/>
              <a:t>{</a:t>
            </a:r>
            <a:r>
              <a:rPr lang="en-US" sz="1500" b="1" dirty="0"/>
              <a:t>protect </a:t>
            </a:r>
            <a:r>
              <a:rPr lang="en-US" sz="1500" dirty="0"/>
              <a:t>| </a:t>
            </a:r>
            <a:r>
              <a:rPr lang="en-US" sz="1500" b="1" dirty="0"/>
              <a:t>restrict </a:t>
            </a:r>
            <a:r>
              <a:rPr lang="en-US" sz="1500" dirty="0"/>
              <a:t>| </a:t>
            </a:r>
            <a:r>
              <a:rPr lang="en-US" sz="1500" b="1" dirty="0"/>
              <a:t>shutdown</a:t>
            </a:r>
            <a:r>
              <a:rPr lang="en-US" sz="1500" dirty="0"/>
              <a:t>} interface subcommand to override the default action to take upon a security violation (shutdown).</a:t>
            </a:r>
          </a:p>
          <a:p>
            <a:pPr marL="347663" indent="-238125">
              <a:lnSpc>
                <a:spcPct val="120000"/>
              </a:lnSpc>
              <a:buFont typeface="+mj-lt"/>
              <a:buAutoNum type="arabicPeriod"/>
            </a:pPr>
            <a:r>
              <a:rPr lang="en-US" sz="1500" dirty="0"/>
              <a:t>(Optional) Use the </a:t>
            </a:r>
            <a:r>
              <a:rPr lang="en-US" sz="1500" b="1" dirty="0"/>
              <a:t>switchport port-security mac-address </a:t>
            </a:r>
            <a:r>
              <a:rPr lang="en-US" sz="1500" i="1" dirty="0"/>
              <a:t>mac-address </a:t>
            </a:r>
            <a:r>
              <a:rPr lang="en-US" sz="1500" dirty="0"/>
              <a:t>interface subcommand to predefine any allowed source MAC addresses for this interface. Use the command multiple times to define more than one MAC address.</a:t>
            </a:r>
          </a:p>
          <a:p>
            <a:pPr marL="347663" indent="-238125">
              <a:lnSpc>
                <a:spcPct val="120000"/>
              </a:lnSpc>
              <a:buFont typeface="+mj-lt"/>
              <a:buAutoNum type="arabicPeriod"/>
            </a:pPr>
            <a:r>
              <a:rPr lang="en-US" sz="1500" dirty="0"/>
              <a:t>(Optional) Use the </a:t>
            </a:r>
            <a:r>
              <a:rPr lang="en-US" sz="1500" b="1" dirty="0"/>
              <a:t>switchport port-security mac-address sticky </a:t>
            </a:r>
            <a:r>
              <a:rPr lang="en-US" sz="1500" dirty="0"/>
              <a:t>interface subcommand to tell the switch to “sticky learn” dynamically learned MAC addresses.</a:t>
            </a:r>
          </a:p>
        </p:txBody>
      </p:sp>
    </p:spTree>
    <p:extLst>
      <p:ext uri="{BB962C8B-B14F-4D97-AF65-F5344CB8AC3E}">
        <p14:creationId xmlns:p14="http://schemas.microsoft.com/office/powerpoint/2010/main" val="1733063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7F3F6-912A-4348-B930-EF35402E4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Port Security Configuration Example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C9950CF-997B-4018-9AF8-2638C71F81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3769" y="2906582"/>
            <a:ext cx="5776461" cy="3010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912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3F110-3159-4233-84E0-348CD33F5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Variations on Port Security Configuration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EF5DD7B-914C-4A54-B63D-17D541C377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4384" y="2249488"/>
            <a:ext cx="6295232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936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6EE29-DD45-4381-8FB2-6FCBB9A99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Configuration Added by the Port Security Sticky Feature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A0C4D26-3143-456D-A445-4D7D0B2020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590800"/>
            <a:ext cx="8229600" cy="253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205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52DDC-9A90-4BCA-8982-43E670D9C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Port Security to Define Correct MAC Addresses of Particular Interfaces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40A672-16F2-4888-B857-DF04AED530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831" y="2667000"/>
            <a:ext cx="8176969" cy="3215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251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52DDC-9A90-4BCA-8982-43E670D9C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Port Security to Define Correct MAC Addresses of Particular Interfaces (continued)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8A476F-0CCA-48BC-8629-6432951856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136" y="2590800"/>
            <a:ext cx="8161727" cy="391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1707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13301</TotalTime>
  <Words>349</Words>
  <Application>Microsoft Office PowerPoint</Application>
  <PresentationFormat>On-screen Show (4:3)</PresentationFormat>
  <Paragraphs>44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Georgia</vt:lpstr>
      <vt:lpstr>Trebuchet MS</vt:lpstr>
      <vt:lpstr>Wingdings 2</vt:lpstr>
      <vt:lpstr>Urban</vt:lpstr>
      <vt:lpstr>CCNA 200-301, Volume 2</vt:lpstr>
      <vt:lpstr>Objectives</vt:lpstr>
      <vt:lpstr>Source MAC Addresses in Frames as They Enter a Switch</vt:lpstr>
      <vt:lpstr>Port Security Configuration Steps</vt:lpstr>
      <vt:lpstr>Port Security Configuration Example</vt:lpstr>
      <vt:lpstr>Variations on Port Security Configuration</vt:lpstr>
      <vt:lpstr>Configuration Added by the Port Security Sticky Feature</vt:lpstr>
      <vt:lpstr>Using Port Security to Define Correct MAC Addresses of Particular Interfaces</vt:lpstr>
      <vt:lpstr>Using Port Security to Define Correct MAC Addresses of Particular Interfaces (continued)</vt:lpstr>
      <vt:lpstr>Using the secure Keyword to See MAC Table Entries When Using Port Security</vt:lpstr>
      <vt:lpstr>Actions When Port Security Violation Occurs</vt:lpstr>
      <vt:lpstr>Confirming the Port Security Violation Mode</vt:lpstr>
      <vt:lpstr>Port Security Status in Shutdown Mode After a Violation</vt:lpstr>
      <vt:lpstr>Summary of Actions: Port Security Violation Mode Shutdown</vt:lpstr>
      <vt:lpstr>Port Security Using Protect Mode</vt:lpstr>
      <vt:lpstr>Port Security Using Violation Mode Restrict</vt:lpstr>
      <vt:lpstr>Summary of Actions: Port Security Violation Mode Restrict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223</cp:revision>
  <dcterms:created xsi:type="dcterms:W3CDTF">2012-02-18T21:40:25Z</dcterms:created>
  <dcterms:modified xsi:type="dcterms:W3CDTF">2019-11-27T14:21:03Z</dcterms:modified>
</cp:coreProperties>
</file>