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7" r:id="rId18"/>
    <p:sldId id="306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31E96-0681-4A5E-9F01-E6CB8CF0E48F}" v="29" dt="2019-11-14T16:59:36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0" autoAdjust="0"/>
    <p:restoredTop sz="94660"/>
  </p:normalViewPr>
  <p:slideViewPr>
    <p:cSldViewPr>
      <p:cViewPr varScale="1">
        <p:scale>
          <a:sx n="80" d="100"/>
          <a:sy n="80" d="100"/>
        </p:scale>
        <p:origin x="948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e Wempen" userId="a5b80fda8aef011f" providerId="LiveId" clId="{668BE9A0-010B-4078-9BBE-1948F5B5678B}"/>
    <pc:docChg chg="undo custSel addSld delSld modSld sldOrd">
      <pc:chgData name="Faithe Wempen" userId="a5b80fda8aef011f" providerId="LiveId" clId="{668BE9A0-010B-4078-9BBE-1948F5B5678B}" dt="2019-11-14T16:59:45.302" v="1333" actId="47"/>
      <pc:docMkLst>
        <pc:docMk/>
      </pc:docMkLst>
      <pc:sldChg chg="modSp add del mod">
        <pc:chgData name="Faithe Wempen" userId="a5b80fda8aef011f" providerId="LiveId" clId="{668BE9A0-010B-4078-9BBE-1948F5B5678B}" dt="2019-11-14T15:25:45.948" v="166" actId="47"/>
        <pc:sldMkLst>
          <pc:docMk/>
          <pc:sldMk cId="0" sldId="257"/>
        </pc:sldMkLst>
        <pc:spChg chg="mod">
          <ac:chgData name="Faithe Wempen" userId="a5b80fda8aef011f" providerId="LiveId" clId="{668BE9A0-010B-4078-9BBE-1948F5B5678B}" dt="2019-11-14T15:25:19.587" v="164" actId="20577"/>
          <ac:spMkLst>
            <pc:docMk/>
            <pc:sldMk cId="0" sldId="257"/>
            <ac:spMk id="3" creationId="{00000000-0000-0000-0000-000000000000}"/>
          </ac:spMkLst>
        </pc:spChg>
      </pc:sldChg>
      <pc:sldChg chg="add del">
        <pc:chgData name="Faithe Wempen" userId="a5b80fda8aef011f" providerId="LiveId" clId="{668BE9A0-010B-4078-9BBE-1948F5B5678B}" dt="2019-11-14T15:26:23.164" v="198" actId="47"/>
        <pc:sldMkLst>
          <pc:docMk/>
          <pc:sldMk cId="469674751" sldId="258"/>
        </pc:sldMkLst>
      </pc:sldChg>
      <pc:sldChg chg="modSp new del mod">
        <pc:chgData name="Faithe Wempen" userId="a5b80fda8aef011f" providerId="LiveId" clId="{668BE9A0-010B-4078-9BBE-1948F5B5678B}" dt="2019-11-14T15:26:22.562" v="197" actId="680"/>
        <pc:sldMkLst>
          <pc:docMk/>
          <pc:sldMk cId="1155050133" sldId="258"/>
        </pc:sldMkLst>
        <pc:spChg chg="mod">
          <ac:chgData name="Faithe Wempen" userId="a5b80fda8aef011f" providerId="LiveId" clId="{668BE9A0-010B-4078-9BBE-1948F5B5678B}" dt="2019-11-14T15:26:20.885" v="194" actId="20577"/>
          <ac:spMkLst>
            <pc:docMk/>
            <pc:sldMk cId="1155050133" sldId="258"/>
            <ac:spMk id="2" creationId="{4CA7252B-B5F1-41CE-990E-8508BE9C185B}"/>
          </ac:spMkLst>
        </pc:spChg>
      </pc:sldChg>
      <pc:sldChg chg="add del">
        <pc:chgData name="Faithe Wempen" userId="a5b80fda8aef011f" providerId="LiveId" clId="{668BE9A0-010B-4078-9BBE-1948F5B5678B}" dt="2019-11-14T15:26:23.164" v="198" actId="47"/>
        <pc:sldMkLst>
          <pc:docMk/>
          <pc:sldMk cId="1054490063" sldId="259"/>
        </pc:sldMkLst>
      </pc:sldChg>
      <pc:sldChg chg="new del">
        <pc:chgData name="Faithe Wempen" userId="a5b80fda8aef011f" providerId="LiveId" clId="{668BE9A0-010B-4078-9BBE-1948F5B5678B}" dt="2019-11-14T15:26:21.980" v="196" actId="680"/>
        <pc:sldMkLst>
          <pc:docMk/>
          <pc:sldMk cId="2658917176" sldId="259"/>
        </pc:sldMkLst>
      </pc:sldChg>
      <pc:sldChg chg="new del">
        <pc:chgData name="Faithe Wempen" userId="a5b80fda8aef011f" providerId="LiveId" clId="{668BE9A0-010B-4078-9BBE-1948F5B5678B}" dt="2019-11-14T15:26:21.297" v="195" actId="680"/>
        <pc:sldMkLst>
          <pc:docMk/>
          <pc:sldMk cId="278674380" sldId="260"/>
        </pc:sldMkLst>
      </pc:sldChg>
      <pc:sldChg chg="add del">
        <pc:chgData name="Faithe Wempen" userId="a5b80fda8aef011f" providerId="LiveId" clId="{668BE9A0-010B-4078-9BBE-1948F5B5678B}" dt="2019-11-14T15:26:23.164" v="198" actId="47"/>
        <pc:sldMkLst>
          <pc:docMk/>
          <pc:sldMk cId="567620561" sldId="260"/>
        </pc:sldMkLst>
      </pc:sldChg>
      <pc:sldChg chg="add del">
        <pc:chgData name="Faithe Wempen" userId="a5b80fda8aef011f" providerId="LiveId" clId="{668BE9A0-010B-4078-9BBE-1948F5B5678B}" dt="2019-11-14T15:26:23.164" v="198" actId="47"/>
        <pc:sldMkLst>
          <pc:docMk/>
          <pc:sldMk cId="2960884347" sldId="261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4264092604" sldId="262"/>
        </pc:sldMkLst>
      </pc:sldChg>
      <pc:sldChg chg="add del">
        <pc:chgData name="Faithe Wempen" userId="a5b80fda8aef011f" providerId="LiveId" clId="{668BE9A0-010B-4078-9BBE-1948F5B5678B}" dt="2019-11-14T15:31:07.855" v="426" actId="47"/>
        <pc:sldMkLst>
          <pc:docMk/>
          <pc:sldMk cId="879591440" sldId="263"/>
        </pc:sldMkLst>
      </pc:sldChg>
      <pc:sldChg chg="add del">
        <pc:chgData name="Faithe Wempen" userId="a5b80fda8aef011f" providerId="LiveId" clId="{668BE9A0-010B-4078-9BBE-1948F5B5678B}" dt="2019-11-14T15:31:07.855" v="426" actId="47"/>
        <pc:sldMkLst>
          <pc:docMk/>
          <pc:sldMk cId="2915165527" sldId="264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3048826016" sldId="265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836728663" sldId="266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2909657638" sldId="267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2816200362" sldId="268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2585333404" sldId="270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2634594289" sldId="271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2607308159" sldId="272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1584199469" sldId="273"/>
        </pc:sldMkLst>
      </pc:sldChg>
      <pc:sldChg chg="add del">
        <pc:chgData name="Faithe Wempen" userId="a5b80fda8aef011f" providerId="LiveId" clId="{668BE9A0-010B-4078-9BBE-1948F5B5678B}" dt="2019-11-14T15:31:07.855" v="426" actId="47"/>
        <pc:sldMkLst>
          <pc:docMk/>
          <pc:sldMk cId="364353275" sldId="289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1698655320" sldId="290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351833670" sldId="291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2878670072" sldId="293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467699327" sldId="294"/>
        </pc:sldMkLst>
      </pc:sldChg>
      <pc:sldChg chg="add del">
        <pc:chgData name="Faithe Wempen" userId="a5b80fda8aef011f" providerId="LiveId" clId="{668BE9A0-010B-4078-9BBE-1948F5B5678B}" dt="2019-11-14T16:59:45.302" v="1333" actId="47"/>
        <pc:sldMkLst>
          <pc:docMk/>
          <pc:sldMk cId="3956991319" sldId="295"/>
        </pc:sldMkLst>
      </pc:sldChg>
      <pc:sldChg chg="addSp delSp modSp new mod">
        <pc:chgData name="Faithe Wempen" userId="a5b80fda8aef011f" providerId="LiveId" clId="{668BE9A0-010B-4078-9BBE-1948F5B5678B}" dt="2019-11-14T15:27:37.994" v="266"/>
        <pc:sldMkLst>
          <pc:docMk/>
          <pc:sldMk cId="2098292334" sldId="296"/>
        </pc:sldMkLst>
        <pc:spChg chg="mod">
          <ac:chgData name="Faithe Wempen" userId="a5b80fda8aef011f" providerId="LiveId" clId="{668BE9A0-010B-4078-9BBE-1948F5B5678B}" dt="2019-11-14T15:27:15.714" v="265" actId="20577"/>
          <ac:spMkLst>
            <pc:docMk/>
            <pc:sldMk cId="2098292334" sldId="296"/>
            <ac:spMk id="2" creationId="{ED86674D-5212-4F53-9230-284A91E62AF4}"/>
          </ac:spMkLst>
        </pc:spChg>
        <pc:spChg chg="del">
          <ac:chgData name="Faithe Wempen" userId="a5b80fda8aef011f" providerId="LiveId" clId="{668BE9A0-010B-4078-9BBE-1948F5B5678B}" dt="2019-11-14T15:27:37.994" v="266"/>
          <ac:spMkLst>
            <pc:docMk/>
            <pc:sldMk cId="2098292334" sldId="296"/>
            <ac:spMk id="3" creationId="{EBCA23FD-82B3-44D1-81C1-7FE2EE982AA4}"/>
          </ac:spMkLst>
        </pc:spChg>
        <pc:picChg chg="add mod">
          <ac:chgData name="Faithe Wempen" userId="a5b80fda8aef011f" providerId="LiveId" clId="{668BE9A0-010B-4078-9BBE-1948F5B5678B}" dt="2019-11-14T15:27:37.994" v="266"/>
          <ac:picMkLst>
            <pc:docMk/>
            <pc:sldMk cId="2098292334" sldId="296"/>
            <ac:picMk id="4" creationId="{ECDF9849-1C6C-4660-8E55-58EF72F3F7C7}"/>
          </ac:picMkLst>
        </pc:picChg>
      </pc:sldChg>
      <pc:sldChg chg="addSp delSp modSp new mod">
        <pc:chgData name="Faithe Wempen" userId="a5b80fda8aef011f" providerId="LiveId" clId="{668BE9A0-010B-4078-9BBE-1948F5B5678B}" dt="2019-11-14T15:28:25.943" v="321"/>
        <pc:sldMkLst>
          <pc:docMk/>
          <pc:sldMk cId="1669047100" sldId="297"/>
        </pc:sldMkLst>
        <pc:spChg chg="mod">
          <ac:chgData name="Faithe Wempen" userId="a5b80fda8aef011f" providerId="LiveId" clId="{668BE9A0-010B-4078-9BBE-1948F5B5678B}" dt="2019-11-14T15:27:57.574" v="320" actId="20577"/>
          <ac:spMkLst>
            <pc:docMk/>
            <pc:sldMk cId="1669047100" sldId="297"/>
            <ac:spMk id="2" creationId="{29244E77-E92D-4DD9-A91D-793A04571091}"/>
          </ac:spMkLst>
        </pc:spChg>
        <pc:spChg chg="del">
          <ac:chgData name="Faithe Wempen" userId="a5b80fda8aef011f" providerId="LiveId" clId="{668BE9A0-010B-4078-9BBE-1948F5B5678B}" dt="2019-11-14T15:28:25.943" v="321"/>
          <ac:spMkLst>
            <pc:docMk/>
            <pc:sldMk cId="1669047100" sldId="297"/>
            <ac:spMk id="3" creationId="{B376BA17-A22D-48A5-B627-44FA8F8B06DB}"/>
          </ac:spMkLst>
        </pc:spChg>
        <pc:picChg chg="add mod">
          <ac:chgData name="Faithe Wempen" userId="a5b80fda8aef011f" providerId="LiveId" clId="{668BE9A0-010B-4078-9BBE-1948F5B5678B}" dt="2019-11-14T15:28:25.943" v="321"/>
          <ac:picMkLst>
            <pc:docMk/>
            <pc:sldMk cId="1669047100" sldId="297"/>
            <ac:picMk id="4" creationId="{F0232D63-E1C8-4D21-AAC9-6EC2A6A3AA21}"/>
          </ac:picMkLst>
        </pc:picChg>
      </pc:sldChg>
      <pc:sldChg chg="addSp delSp modSp new mod">
        <pc:chgData name="Faithe Wempen" userId="a5b80fda8aef011f" providerId="LiveId" clId="{668BE9A0-010B-4078-9BBE-1948F5B5678B}" dt="2019-11-14T15:29:11.964" v="368"/>
        <pc:sldMkLst>
          <pc:docMk/>
          <pc:sldMk cId="2533975049" sldId="298"/>
        </pc:sldMkLst>
        <pc:spChg chg="mod">
          <ac:chgData name="Faithe Wempen" userId="a5b80fda8aef011f" providerId="LiveId" clId="{668BE9A0-010B-4078-9BBE-1948F5B5678B}" dt="2019-11-14T15:28:41.442" v="367" actId="20577"/>
          <ac:spMkLst>
            <pc:docMk/>
            <pc:sldMk cId="2533975049" sldId="298"/>
            <ac:spMk id="2" creationId="{9CE1CC1D-D4B5-4803-A2B3-E8AC684AE34F}"/>
          </ac:spMkLst>
        </pc:spChg>
        <pc:spChg chg="del">
          <ac:chgData name="Faithe Wempen" userId="a5b80fda8aef011f" providerId="LiveId" clId="{668BE9A0-010B-4078-9BBE-1948F5B5678B}" dt="2019-11-14T15:29:11.964" v="368"/>
          <ac:spMkLst>
            <pc:docMk/>
            <pc:sldMk cId="2533975049" sldId="298"/>
            <ac:spMk id="3" creationId="{613429A7-071E-4FD6-A89D-9EEB5BFF3A3F}"/>
          </ac:spMkLst>
        </pc:spChg>
        <pc:picChg chg="add mod">
          <ac:chgData name="Faithe Wempen" userId="a5b80fda8aef011f" providerId="LiveId" clId="{668BE9A0-010B-4078-9BBE-1948F5B5678B}" dt="2019-11-14T15:29:11.964" v="368"/>
          <ac:picMkLst>
            <pc:docMk/>
            <pc:sldMk cId="2533975049" sldId="298"/>
            <ac:picMk id="4" creationId="{CD23148F-FE3E-4084-9080-6548302C60B9}"/>
          </ac:picMkLst>
        </pc:picChg>
      </pc:sldChg>
      <pc:sldChg chg="addSp delSp modSp new mod">
        <pc:chgData name="Faithe Wempen" userId="a5b80fda8aef011f" providerId="LiveId" clId="{668BE9A0-010B-4078-9BBE-1948F5B5678B}" dt="2019-11-14T15:30:51.444" v="425" actId="1076"/>
        <pc:sldMkLst>
          <pc:docMk/>
          <pc:sldMk cId="3032891746" sldId="299"/>
        </pc:sldMkLst>
        <pc:spChg chg="mod">
          <ac:chgData name="Faithe Wempen" userId="a5b80fda8aef011f" providerId="LiveId" clId="{668BE9A0-010B-4078-9BBE-1948F5B5678B}" dt="2019-11-14T15:29:27.741" v="416" actId="20577"/>
          <ac:spMkLst>
            <pc:docMk/>
            <pc:sldMk cId="3032891746" sldId="299"/>
            <ac:spMk id="2" creationId="{DF799CDA-D988-4DC9-9661-6BD70B93398E}"/>
          </ac:spMkLst>
        </pc:spChg>
        <pc:spChg chg="del">
          <ac:chgData name="Faithe Wempen" userId="a5b80fda8aef011f" providerId="LiveId" clId="{668BE9A0-010B-4078-9BBE-1948F5B5678B}" dt="2019-11-14T15:30:46.486" v="423" actId="478"/>
          <ac:spMkLst>
            <pc:docMk/>
            <pc:sldMk cId="3032891746" sldId="299"/>
            <ac:spMk id="3" creationId="{898E821D-7232-45E8-A2EB-E3B87606E48C}"/>
          </ac:spMkLst>
        </pc:spChg>
        <pc:grpChg chg="add mod">
          <ac:chgData name="Faithe Wempen" userId="a5b80fda8aef011f" providerId="LiveId" clId="{668BE9A0-010B-4078-9BBE-1948F5B5678B}" dt="2019-11-14T15:30:51.444" v="425" actId="1076"/>
          <ac:grpSpMkLst>
            <pc:docMk/>
            <pc:sldMk cId="3032891746" sldId="299"/>
            <ac:grpSpMk id="6" creationId="{72EEB245-71CE-4292-952A-E0484725F190}"/>
          </ac:grpSpMkLst>
        </pc:grpChg>
        <pc:picChg chg="add mod">
          <ac:chgData name="Faithe Wempen" userId="a5b80fda8aef011f" providerId="LiveId" clId="{668BE9A0-010B-4078-9BBE-1948F5B5678B}" dt="2019-11-14T15:30:39.291" v="422" actId="164"/>
          <ac:picMkLst>
            <pc:docMk/>
            <pc:sldMk cId="3032891746" sldId="299"/>
            <ac:picMk id="4" creationId="{3B296BB7-6F92-4AA2-A2BB-66A6ED5137D2}"/>
          </ac:picMkLst>
        </pc:picChg>
        <pc:picChg chg="add mod">
          <ac:chgData name="Faithe Wempen" userId="a5b80fda8aef011f" providerId="LiveId" clId="{668BE9A0-010B-4078-9BBE-1948F5B5678B}" dt="2019-11-14T15:30:39.291" v="422" actId="164"/>
          <ac:picMkLst>
            <pc:docMk/>
            <pc:sldMk cId="3032891746" sldId="299"/>
            <ac:picMk id="5" creationId="{60407777-B9D3-4D02-8A28-9303D67C0E75}"/>
          </ac:picMkLst>
        </pc:picChg>
      </pc:sldChg>
      <pc:sldChg chg="addSp delSp modSp new mod">
        <pc:chgData name="Faithe Wempen" userId="a5b80fda8aef011f" providerId="LiveId" clId="{668BE9A0-010B-4078-9BBE-1948F5B5678B}" dt="2019-11-14T15:32:12.513" v="510"/>
        <pc:sldMkLst>
          <pc:docMk/>
          <pc:sldMk cId="2677626197" sldId="300"/>
        </pc:sldMkLst>
        <pc:spChg chg="mod">
          <ac:chgData name="Faithe Wempen" userId="a5b80fda8aef011f" providerId="LiveId" clId="{668BE9A0-010B-4078-9BBE-1948F5B5678B}" dt="2019-11-14T15:31:52.230" v="509" actId="404"/>
          <ac:spMkLst>
            <pc:docMk/>
            <pc:sldMk cId="2677626197" sldId="300"/>
            <ac:spMk id="2" creationId="{07557AB9-AE45-4996-89E9-79C64D4446D8}"/>
          </ac:spMkLst>
        </pc:spChg>
        <pc:spChg chg="del">
          <ac:chgData name="Faithe Wempen" userId="a5b80fda8aef011f" providerId="LiveId" clId="{668BE9A0-010B-4078-9BBE-1948F5B5678B}" dt="2019-11-14T15:32:12.513" v="510"/>
          <ac:spMkLst>
            <pc:docMk/>
            <pc:sldMk cId="2677626197" sldId="300"/>
            <ac:spMk id="3" creationId="{665D0A5E-B7CA-4F68-8181-C077F5AECBE6}"/>
          </ac:spMkLst>
        </pc:spChg>
        <pc:picChg chg="add mod">
          <ac:chgData name="Faithe Wempen" userId="a5b80fda8aef011f" providerId="LiveId" clId="{668BE9A0-010B-4078-9BBE-1948F5B5678B}" dt="2019-11-14T15:32:12.513" v="510"/>
          <ac:picMkLst>
            <pc:docMk/>
            <pc:sldMk cId="2677626197" sldId="300"/>
            <ac:picMk id="4" creationId="{DDD6A588-117D-4FCD-8275-7700555348ED}"/>
          </ac:picMkLst>
        </pc:picChg>
      </pc:sldChg>
      <pc:sldChg chg="addSp delSp modSp new mod">
        <pc:chgData name="Faithe Wempen" userId="a5b80fda8aef011f" providerId="LiveId" clId="{668BE9A0-010B-4078-9BBE-1948F5B5678B}" dt="2019-11-14T15:32:56.361" v="567"/>
        <pc:sldMkLst>
          <pc:docMk/>
          <pc:sldMk cId="2794429434" sldId="301"/>
        </pc:sldMkLst>
        <pc:spChg chg="mod">
          <ac:chgData name="Faithe Wempen" userId="a5b80fda8aef011f" providerId="LiveId" clId="{668BE9A0-010B-4078-9BBE-1948F5B5678B}" dt="2019-11-14T15:32:34.483" v="566" actId="20577"/>
          <ac:spMkLst>
            <pc:docMk/>
            <pc:sldMk cId="2794429434" sldId="301"/>
            <ac:spMk id="2" creationId="{00A0AE70-27AA-4522-9397-7A1644CA1894}"/>
          </ac:spMkLst>
        </pc:spChg>
        <pc:spChg chg="del">
          <ac:chgData name="Faithe Wempen" userId="a5b80fda8aef011f" providerId="LiveId" clId="{668BE9A0-010B-4078-9BBE-1948F5B5678B}" dt="2019-11-14T15:32:56.361" v="567"/>
          <ac:spMkLst>
            <pc:docMk/>
            <pc:sldMk cId="2794429434" sldId="301"/>
            <ac:spMk id="3" creationId="{C6110C46-760A-4965-8D45-7E74F241801E}"/>
          </ac:spMkLst>
        </pc:spChg>
        <pc:picChg chg="add mod">
          <ac:chgData name="Faithe Wempen" userId="a5b80fda8aef011f" providerId="LiveId" clId="{668BE9A0-010B-4078-9BBE-1948F5B5678B}" dt="2019-11-14T15:32:56.361" v="567"/>
          <ac:picMkLst>
            <pc:docMk/>
            <pc:sldMk cId="2794429434" sldId="301"/>
            <ac:picMk id="4" creationId="{9280118C-7B06-4ED0-9368-30D5E691E9A9}"/>
          </ac:picMkLst>
        </pc:picChg>
      </pc:sldChg>
      <pc:sldChg chg="addSp delSp modSp new mod">
        <pc:chgData name="Faithe Wempen" userId="a5b80fda8aef011f" providerId="LiveId" clId="{668BE9A0-010B-4078-9BBE-1948F5B5678B}" dt="2019-11-14T15:33:48.525" v="629" actId="1076"/>
        <pc:sldMkLst>
          <pc:docMk/>
          <pc:sldMk cId="2425817507" sldId="302"/>
        </pc:sldMkLst>
        <pc:spChg chg="mod">
          <ac:chgData name="Faithe Wempen" userId="a5b80fda8aef011f" providerId="LiveId" clId="{668BE9A0-010B-4078-9BBE-1948F5B5678B}" dt="2019-11-14T15:33:29.002" v="627" actId="20577"/>
          <ac:spMkLst>
            <pc:docMk/>
            <pc:sldMk cId="2425817507" sldId="302"/>
            <ac:spMk id="2" creationId="{B7A58220-B483-4EFC-AE95-6751DD2D23AF}"/>
          </ac:spMkLst>
        </pc:spChg>
        <pc:spChg chg="del">
          <ac:chgData name="Faithe Wempen" userId="a5b80fda8aef011f" providerId="LiveId" clId="{668BE9A0-010B-4078-9BBE-1948F5B5678B}" dt="2019-11-14T15:33:45.759" v="628"/>
          <ac:spMkLst>
            <pc:docMk/>
            <pc:sldMk cId="2425817507" sldId="302"/>
            <ac:spMk id="3" creationId="{D3FF76E1-6D6F-486F-B4B1-857BCC391573}"/>
          </ac:spMkLst>
        </pc:spChg>
        <pc:picChg chg="add mod">
          <ac:chgData name="Faithe Wempen" userId="a5b80fda8aef011f" providerId="LiveId" clId="{668BE9A0-010B-4078-9BBE-1948F5B5678B}" dt="2019-11-14T15:33:48.525" v="629" actId="1076"/>
          <ac:picMkLst>
            <pc:docMk/>
            <pc:sldMk cId="2425817507" sldId="302"/>
            <ac:picMk id="4" creationId="{5ED8E5A9-4380-48E1-973C-B4ED9983A6C8}"/>
          </ac:picMkLst>
        </pc:picChg>
      </pc:sldChg>
      <pc:sldChg chg="addSp delSp modSp new mod">
        <pc:chgData name="Faithe Wempen" userId="a5b80fda8aef011f" providerId="LiveId" clId="{668BE9A0-010B-4078-9BBE-1948F5B5678B}" dt="2019-11-14T15:34:25.507" v="698" actId="1076"/>
        <pc:sldMkLst>
          <pc:docMk/>
          <pc:sldMk cId="4146595574" sldId="303"/>
        </pc:sldMkLst>
        <pc:spChg chg="mod">
          <ac:chgData name="Faithe Wempen" userId="a5b80fda8aef011f" providerId="LiveId" clId="{668BE9A0-010B-4078-9BBE-1948F5B5678B}" dt="2019-11-14T15:34:03.752" v="696" actId="20577"/>
          <ac:spMkLst>
            <pc:docMk/>
            <pc:sldMk cId="4146595574" sldId="303"/>
            <ac:spMk id="2" creationId="{E7E36B27-598C-406B-B03B-962BA1716B68}"/>
          </ac:spMkLst>
        </pc:spChg>
        <pc:spChg chg="del">
          <ac:chgData name="Faithe Wempen" userId="a5b80fda8aef011f" providerId="LiveId" clId="{668BE9A0-010B-4078-9BBE-1948F5B5678B}" dt="2019-11-14T15:34:23.228" v="697"/>
          <ac:spMkLst>
            <pc:docMk/>
            <pc:sldMk cId="4146595574" sldId="303"/>
            <ac:spMk id="3" creationId="{80203780-9143-4681-9CF9-E1DA007707C7}"/>
          </ac:spMkLst>
        </pc:spChg>
        <pc:picChg chg="add mod">
          <ac:chgData name="Faithe Wempen" userId="a5b80fda8aef011f" providerId="LiveId" clId="{668BE9A0-010B-4078-9BBE-1948F5B5678B}" dt="2019-11-14T15:34:25.507" v="698" actId="1076"/>
          <ac:picMkLst>
            <pc:docMk/>
            <pc:sldMk cId="4146595574" sldId="303"/>
            <ac:picMk id="4" creationId="{2036B943-1434-40E2-9FAE-6B3D1A8A3BE7}"/>
          </ac:picMkLst>
        </pc:picChg>
      </pc:sldChg>
      <pc:sldChg chg="addSp delSp modSp new mod">
        <pc:chgData name="Faithe Wempen" userId="a5b80fda8aef011f" providerId="LiveId" clId="{668BE9A0-010B-4078-9BBE-1948F5B5678B}" dt="2019-11-14T15:34:57.441" v="761" actId="20577"/>
        <pc:sldMkLst>
          <pc:docMk/>
          <pc:sldMk cId="3620066773" sldId="304"/>
        </pc:sldMkLst>
        <pc:spChg chg="mod">
          <ac:chgData name="Faithe Wempen" userId="a5b80fda8aef011f" providerId="LiveId" clId="{668BE9A0-010B-4078-9BBE-1948F5B5678B}" dt="2019-11-14T15:34:57.441" v="761" actId="20577"/>
          <ac:spMkLst>
            <pc:docMk/>
            <pc:sldMk cId="3620066773" sldId="304"/>
            <ac:spMk id="2" creationId="{C29823CE-02C9-4A61-AC1A-E03574CC4557}"/>
          </ac:spMkLst>
        </pc:spChg>
        <pc:spChg chg="del">
          <ac:chgData name="Faithe Wempen" userId="a5b80fda8aef011f" providerId="LiveId" clId="{668BE9A0-010B-4078-9BBE-1948F5B5678B}" dt="2019-11-14T15:34:47.293" v="699"/>
          <ac:spMkLst>
            <pc:docMk/>
            <pc:sldMk cId="3620066773" sldId="304"/>
            <ac:spMk id="3" creationId="{8835733B-192D-4CD7-B476-9AB586D4B1C0}"/>
          </ac:spMkLst>
        </pc:spChg>
        <pc:picChg chg="add mod">
          <ac:chgData name="Faithe Wempen" userId="a5b80fda8aef011f" providerId="LiveId" clId="{668BE9A0-010B-4078-9BBE-1948F5B5678B}" dt="2019-11-14T15:34:47.293" v="699"/>
          <ac:picMkLst>
            <pc:docMk/>
            <pc:sldMk cId="3620066773" sldId="304"/>
            <ac:picMk id="4" creationId="{7C6E3CA0-C1EE-4DD0-A25E-09D3382F4550}"/>
          </ac:picMkLst>
        </pc:picChg>
      </pc:sldChg>
      <pc:sldChg chg="addSp delSp modSp new mod">
        <pc:chgData name="Faithe Wempen" userId="a5b80fda8aef011f" providerId="LiveId" clId="{668BE9A0-010B-4078-9BBE-1948F5B5678B}" dt="2019-11-14T15:35:37.378" v="821"/>
        <pc:sldMkLst>
          <pc:docMk/>
          <pc:sldMk cId="1890296537" sldId="305"/>
        </pc:sldMkLst>
        <pc:spChg chg="mod">
          <ac:chgData name="Faithe Wempen" userId="a5b80fda8aef011f" providerId="LiveId" clId="{668BE9A0-010B-4078-9BBE-1948F5B5678B}" dt="2019-11-14T15:35:15.818" v="820" actId="20577"/>
          <ac:spMkLst>
            <pc:docMk/>
            <pc:sldMk cId="1890296537" sldId="305"/>
            <ac:spMk id="2" creationId="{CAB0D0FC-BE70-477C-82B2-9A532E2F42CC}"/>
          </ac:spMkLst>
        </pc:spChg>
        <pc:spChg chg="del">
          <ac:chgData name="Faithe Wempen" userId="a5b80fda8aef011f" providerId="LiveId" clId="{668BE9A0-010B-4078-9BBE-1948F5B5678B}" dt="2019-11-14T15:35:37.378" v="821"/>
          <ac:spMkLst>
            <pc:docMk/>
            <pc:sldMk cId="1890296537" sldId="305"/>
            <ac:spMk id="3" creationId="{91336F37-515D-43A8-A1D7-EF7EFF269A2A}"/>
          </ac:spMkLst>
        </pc:spChg>
        <pc:picChg chg="add mod">
          <ac:chgData name="Faithe Wempen" userId="a5b80fda8aef011f" providerId="LiveId" clId="{668BE9A0-010B-4078-9BBE-1948F5B5678B}" dt="2019-11-14T15:35:37.378" v="821"/>
          <ac:picMkLst>
            <pc:docMk/>
            <pc:sldMk cId="1890296537" sldId="305"/>
            <ac:picMk id="4" creationId="{A9874E81-ABB7-4FBD-BA4F-26F7674B7025}"/>
          </ac:picMkLst>
        </pc:picChg>
      </pc:sldChg>
      <pc:sldChg chg="addSp delSp modSp new mod">
        <pc:chgData name="Faithe Wempen" userId="a5b80fda8aef011f" providerId="LiveId" clId="{668BE9A0-010B-4078-9BBE-1948F5B5678B}" dt="2019-11-14T16:21:11.763" v="879" actId="14100"/>
        <pc:sldMkLst>
          <pc:docMk/>
          <pc:sldMk cId="1087448577" sldId="306"/>
        </pc:sldMkLst>
        <pc:spChg chg="mod">
          <ac:chgData name="Faithe Wempen" userId="a5b80fda8aef011f" providerId="LiveId" clId="{668BE9A0-010B-4078-9BBE-1948F5B5678B}" dt="2019-11-14T16:20:18.745" v="872" actId="27636"/>
          <ac:spMkLst>
            <pc:docMk/>
            <pc:sldMk cId="1087448577" sldId="306"/>
            <ac:spMk id="2" creationId="{C58BD53F-860E-48B8-8457-91B393381332}"/>
          </ac:spMkLst>
        </pc:spChg>
        <pc:spChg chg="del">
          <ac:chgData name="Faithe Wempen" userId="a5b80fda8aef011f" providerId="LiveId" clId="{668BE9A0-010B-4078-9BBE-1948F5B5678B}" dt="2019-11-14T16:19:26.263" v="864"/>
          <ac:spMkLst>
            <pc:docMk/>
            <pc:sldMk cId="1087448577" sldId="306"/>
            <ac:spMk id="3" creationId="{C3C7AA77-C9CB-4F9F-94DA-1C756A8307F5}"/>
          </ac:spMkLst>
        </pc:spChg>
        <pc:picChg chg="add mod modCrop">
          <ac:chgData name="Faithe Wempen" userId="a5b80fda8aef011f" providerId="LiveId" clId="{668BE9A0-010B-4078-9BBE-1948F5B5678B}" dt="2019-11-14T16:20:39.603" v="874" actId="1076"/>
          <ac:picMkLst>
            <pc:docMk/>
            <pc:sldMk cId="1087448577" sldId="306"/>
            <ac:picMk id="4" creationId="{B7C58DFB-76FF-4EE0-8C8A-9253BAF1CDC8}"/>
          </ac:picMkLst>
        </pc:picChg>
        <pc:picChg chg="add mod">
          <ac:chgData name="Faithe Wempen" userId="a5b80fda8aef011f" providerId="LiveId" clId="{668BE9A0-010B-4078-9BBE-1948F5B5678B}" dt="2019-11-14T16:21:11.763" v="879" actId="14100"/>
          <ac:picMkLst>
            <pc:docMk/>
            <pc:sldMk cId="1087448577" sldId="306"/>
            <ac:picMk id="5" creationId="{BFA4C9AC-7951-41DE-A874-F3EE0997CEB7}"/>
          </ac:picMkLst>
        </pc:picChg>
      </pc:sldChg>
      <pc:sldChg chg="modSp add mod ord">
        <pc:chgData name="Faithe Wempen" userId="a5b80fda8aef011f" providerId="LiveId" clId="{668BE9A0-010B-4078-9BBE-1948F5B5678B}" dt="2019-11-14T16:20:13.819" v="870"/>
        <pc:sldMkLst>
          <pc:docMk/>
          <pc:sldMk cId="1404134774" sldId="307"/>
        </pc:sldMkLst>
        <pc:spChg chg="mod">
          <ac:chgData name="Faithe Wempen" userId="a5b80fda8aef011f" providerId="LiveId" clId="{668BE9A0-010B-4078-9BBE-1948F5B5678B}" dt="2019-11-14T16:20:10.168" v="868" actId="27636"/>
          <ac:spMkLst>
            <pc:docMk/>
            <pc:sldMk cId="1404134774" sldId="307"/>
            <ac:spMk id="2" creationId="{C58BD53F-860E-48B8-8457-91B393381332}"/>
          </ac:spMkLst>
        </pc:spChg>
        <pc:picChg chg="mod modCrop">
          <ac:chgData name="Faithe Wempen" userId="a5b80fda8aef011f" providerId="LiveId" clId="{668BE9A0-010B-4078-9BBE-1948F5B5678B}" dt="2019-11-14T16:20:04.412" v="866" actId="732"/>
          <ac:picMkLst>
            <pc:docMk/>
            <pc:sldMk cId="1404134774" sldId="307"/>
            <ac:picMk id="4" creationId="{B7C58DFB-76FF-4EE0-8C8A-9253BAF1CDC8}"/>
          </ac:picMkLst>
        </pc:picChg>
      </pc:sldChg>
      <pc:sldChg chg="addSp delSp modSp new mod">
        <pc:chgData name="Faithe Wempen" userId="a5b80fda8aef011f" providerId="LiveId" clId="{668BE9A0-010B-4078-9BBE-1948F5B5678B}" dt="2019-11-14T16:22:03.375" v="911"/>
        <pc:sldMkLst>
          <pc:docMk/>
          <pc:sldMk cId="865658109" sldId="308"/>
        </pc:sldMkLst>
        <pc:spChg chg="mod">
          <ac:chgData name="Faithe Wempen" userId="a5b80fda8aef011f" providerId="LiveId" clId="{668BE9A0-010B-4078-9BBE-1948F5B5678B}" dt="2019-11-14T16:21:41.549" v="910" actId="20577"/>
          <ac:spMkLst>
            <pc:docMk/>
            <pc:sldMk cId="865658109" sldId="308"/>
            <ac:spMk id="2" creationId="{DA26D36F-C58F-4443-850D-59CD8E5D9D74}"/>
          </ac:spMkLst>
        </pc:spChg>
        <pc:spChg chg="del">
          <ac:chgData name="Faithe Wempen" userId="a5b80fda8aef011f" providerId="LiveId" clId="{668BE9A0-010B-4078-9BBE-1948F5B5678B}" dt="2019-11-14T16:22:03.375" v="911"/>
          <ac:spMkLst>
            <pc:docMk/>
            <pc:sldMk cId="865658109" sldId="308"/>
            <ac:spMk id="3" creationId="{C4EC31AF-1E70-44D8-A89A-2162E3392C25}"/>
          </ac:spMkLst>
        </pc:spChg>
        <pc:picChg chg="add mod">
          <ac:chgData name="Faithe Wempen" userId="a5b80fda8aef011f" providerId="LiveId" clId="{668BE9A0-010B-4078-9BBE-1948F5B5678B}" dt="2019-11-14T16:22:03.375" v="911"/>
          <ac:picMkLst>
            <pc:docMk/>
            <pc:sldMk cId="865658109" sldId="308"/>
            <ac:picMk id="4" creationId="{A1C30D4E-27C1-4521-8AD6-FA9836F162F2}"/>
          </ac:picMkLst>
        </pc:picChg>
      </pc:sldChg>
      <pc:sldChg chg="addSp delSp modSp new mod">
        <pc:chgData name="Faithe Wempen" userId="a5b80fda8aef011f" providerId="LiveId" clId="{668BE9A0-010B-4078-9BBE-1948F5B5678B}" dt="2019-11-14T16:22:44.832" v="975"/>
        <pc:sldMkLst>
          <pc:docMk/>
          <pc:sldMk cId="457710760" sldId="309"/>
        </pc:sldMkLst>
        <pc:spChg chg="mod">
          <ac:chgData name="Faithe Wempen" userId="a5b80fda8aef011f" providerId="LiveId" clId="{668BE9A0-010B-4078-9BBE-1948F5B5678B}" dt="2019-11-14T16:22:24.838" v="974" actId="20577"/>
          <ac:spMkLst>
            <pc:docMk/>
            <pc:sldMk cId="457710760" sldId="309"/>
            <ac:spMk id="2" creationId="{309F7963-1397-4F8A-8118-185932360C85}"/>
          </ac:spMkLst>
        </pc:spChg>
        <pc:spChg chg="del">
          <ac:chgData name="Faithe Wempen" userId="a5b80fda8aef011f" providerId="LiveId" clId="{668BE9A0-010B-4078-9BBE-1948F5B5678B}" dt="2019-11-14T16:22:44.832" v="975"/>
          <ac:spMkLst>
            <pc:docMk/>
            <pc:sldMk cId="457710760" sldId="309"/>
            <ac:spMk id="3" creationId="{04EA3255-87F7-4D70-8254-C4974EAEFA47}"/>
          </ac:spMkLst>
        </pc:spChg>
        <pc:picChg chg="add mod">
          <ac:chgData name="Faithe Wempen" userId="a5b80fda8aef011f" providerId="LiveId" clId="{668BE9A0-010B-4078-9BBE-1948F5B5678B}" dt="2019-11-14T16:22:44.832" v="975"/>
          <ac:picMkLst>
            <pc:docMk/>
            <pc:sldMk cId="457710760" sldId="309"/>
            <ac:picMk id="4" creationId="{A19734A4-2938-4615-92E2-A25D1303ED2D}"/>
          </ac:picMkLst>
        </pc:picChg>
      </pc:sldChg>
      <pc:sldChg chg="addSp delSp modSp new mod">
        <pc:chgData name="Faithe Wempen" userId="a5b80fda8aef011f" providerId="LiveId" clId="{668BE9A0-010B-4078-9BBE-1948F5B5678B}" dt="2019-11-14T16:23:48.452" v="1055" actId="1076"/>
        <pc:sldMkLst>
          <pc:docMk/>
          <pc:sldMk cId="1540004841" sldId="310"/>
        </pc:sldMkLst>
        <pc:spChg chg="mod">
          <ac:chgData name="Faithe Wempen" userId="a5b80fda8aef011f" providerId="LiveId" clId="{668BE9A0-010B-4078-9BBE-1948F5B5678B}" dt="2019-11-14T16:23:22.621" v="1053" actId="27636"/>
          <ac:spMkLst>
            <pc:docMk/>
            <pc:sldMk cId="1540004841" sldId="310"/>
            <ac:spMk id="2" creationId="{048FE5B4-FF9F-4E97-B171-71F4F8AB67FA}"/>
          </ac:spMkLst>
        </pc:spChg>
        <pc:spChg chg="del">
          <ac:chgData name="Faithe Wempen" userId="a5b80fda8aef011f" providerId="LiveId" clId="{668BE9A0-010B-4078-9BBE-1948F5B5678B}" dt="2019-11-14T16:23:43.213" v="1054"/>
          <ac:spMkLst>
            <pc:docMk/>
            <pc:sldMk cId="1540004841" sldId="310"/>
            <ac:spMk id="3" creationId="{0548BC9D-02B2-43E7-9F3A-C5ED7E26330A}"/>
          </ac:spMkLst>
        </pc:spChg>
        <pc:picChg chg="add mod">
          <ac:chgData name="Faithe Wempen" userId="a5b80fda8aef011f" providerId="LiveId" clId="{668BE9A0-010B-4078-9BBE-1948F5B5678B}" dt="2019-11-14T16:23:48.452" v="1055" actId="1076"/>
          <ac:picMkLst>
            <pc:docMk/>
            <pc:sldMk cId="1540004841" sldId="310"/>
            <ac:picMk id="4" creationId="{2A3A54A3-D23A-4478-BDD0-80F9FF5C3044}"/>
          </ac:picMkLst>
        </pc:picChg>
      </pc:sldChg>
      <pc:sldChg chg="addSp delSp modSp new mod">
        <pc:chgData name="Faithe Wempen" userId="a5b80fda8aef011f" providerId="LiveId" clId="{668BE9A0-010B-4078-9BBE-1948F5B5678B}" dt="2019-11-14T16:26:00.728" v="1133" actId="164"/>
        <pc:sldMkLst>
          <pc:docMk/>
          <pc:sldMk cId="2763549515" sldId="311"/>
        </pc:sldMkLst>
        <pc:spChg chg="mod">
          <ac:chgData name="Faithe Wempen" userId="a5b80fda8aef011f" providerId="LiveId" clId="{668BE9A0-010B-4078-9BBE-1948F5B5678B}" dt="2019-11-14T16:25:03.275" v="1129" actId="20577"/>
          <ac:spMkLst>
            <pc:docMk/>
            <pc:sldMk cId="2763549515" sldId="311"/>
            <ac:spMk id="2" creationId="{A4EA6F57-80A1-4663-93E1-FB9EAC7660C5}"/>
          </ac:spMkLst>
        </pc:spChg>
        <pc:spChg chg="del">
          <ac:chgData name="Faithe Wempen" userId="a5b80fda8aef011f" providerId="LiveId" clId="{668BE9A0-010B-4078-9BBE-1948F5B5678B}" dt="2019-11-14T16:24:40.751" v="1094" actId="478"/>
          <ac:spMkLst>
            <pc:docMk/>
            <pc:sldMk cId="2763549515" sldId="311"/>
            <ac:spMk id="3" creationId="{F6028E23-05FE-46C7-BD0B-88ACB195B951}"/>
          </ac:spMkLst>
        </pc:spChg>
        <pc:grpChg chg="add mod">
          <ac:chgData name="Faithe Wempen" userId="a5b80fda8aef011f" providerId="LiveId" clId="{668BE9A0-010B-4078-9BBE-1948F5B5678B}" dt="2019-11-14T16:26:00.728" v="1133" actId="164"/>
          <ac:grpSpMkLst>
            <pc:docMk/>
            <pc:sldMk cId="2763549515" sldId="311"/>
            <ac:grpSpMk id="6" creationId="{15651E3F-DF64-4E38-8020-5F7B67EC5729}"/>
          </ac:grpSpMkLst>
        </pc:grpChg>
        <pc:picChg chg="add mod">
          <ac:chgData name="Faithe Wempen" userId="a5b80fda8aef011f" providerId="LiveId" clId="{668BE9A0-010B-4078-9BBE-1948F5B5678B}" dt="2019-11-14T16:26:00.728" v="1133" actId="164"/>
          <ac:picMkLst>
            <pc:docMk/>
            <pc:sldMk cId="2763549515" sldId="311"/>
            <ac:picMk id="4" creationId="{8EAF1413-7860-4849-ACBF-84B25CCD11EB}"/>
          </ac:picMkLst>
        </pc:picChg>
        <pc:picChg chg="add mod">
          <ac:chgData name="Faithe Wempen" userId="a5b80fda8aef011f" providerId="LiveId" clId="{668BE9A0-010B-4078-9BBE-1948F5B5678B}" dt="2019-11-14T16:26:00.728" v="1133" actId="164"/>
          <ac:picMkLst>
            <pc:docMk/>
            <pc:sldMk cId="2763549515" sldId="311"/>
            <ac:picMk id="5" creationId="{7D837A00-7C15-4289-B057-7391B74FC6B7}"/>
          </ac:picMkLst>
        </pc:picChg>
      </pc:sldChg>
      <pc:sldChg chg="addSp delSp modSp new mod">
        <pc:chgData name="Faithe Wempen" userId="a5b80fda8aef011f" providerId="LiveId" clId="{668BE9A0-010B-4078-9BBE-1948F5B5678B}" dt="2019-11-14T16:26:42.234" v="1156"/>
        <pc:sldMkLst>
          <pc:docMk/>
          <pc:sldMk cId="3322023137" sldId="312"/>
        </pc:sldMkLst>
        <pc:spChg chg="mod">
          <ac:chgData name="Faithe Wempen" userId="a5b80fda8aef011f" providerId="LiveId" clId="{668BE9A0-010B-4078-9BBE-1948F5B5678B}" dt="2019-11-14T16:26:20.615" v="1155" actId="20577"/>
          <ac:spMkLst>
            <pc:docMk/>
            <pc:sldMk cId="3322023137" sldId="312"/>
            <ac:spMk id="2" creationId="{43F4079D-D2DB-4410-B6C2-D1ABFC6577B7}"/>
          </ac:spMkLst>
        </pc:spChg>
        <pc:spChg chg="del">
          <ac:chgData name="Faithe Wempen" userId="a5b80fda8aef011f" providerId="LiveId" clId="{668BE9A0-010B-4078-9BBE-1948F5B5678B}" dt="2019-11-14T16:26:42.234" v="1156"/>
          <ac:spMkLst>
            <pc:docMk/>
            <pc:sldMk cId="3322023137" sldId="312"/>
            <ac:spMk id="3" creationId="{C2D8D9F4-BCE0-4DA1-9D23-39BA288FDA51}"/>
          </ac:spMkLst>
        </pc:spChg>
        <pc:picChg chg="add mod">
          <ac:chgData name="Faithe Wempen" userId="a5b80fda8aef011f" providerId="LiveId" clId="{668BE9A0-010B-4078-9BBE-1948F5B5678B}" dt="2019-11-14T16:26:42.234" v="1156"/>
          <ac:picMkLst>
            <pc:docMk/>
            <pc:sldMk cId="3322023137" sldId="312"/>
            <ac:picMk id="4" creationId="{E8F102DC-663F-4306-8688-5FA77DE11C79}"/>
          </ac:picMkLst>
        </pc:picChg>
      </pc:sldChg>
      <pc:sldChg chg="addSp delSp modSp new mod">
        <pc:chgData name="Faithe Wempen" userId="a5b80fda8aef011f" providerId="LiveId" clId="{668BE9A0-010B-4078-9BBE-1948F5B5678B}" dt="2019-11-14T16:55:30.976" v="1218"/>
        <pc:sldMkLst>
          <pc:docMk/>
          <pc:sldMk cId="1066090724" sldId="313"/>
        </pc:sldMkLst>
        <pc:spChg chg="mod">
          <ac:chgData name="Faithe Wempen" userId="a5b80fda8aef011f" providerId="LiveId" clId="{668BE9A0-010B-4078-9BBE-1948F5B5678B}" dt="2019-11-14T16:27:00.997" v="1217" actId="20577"/>
          <ac:spMkLst>
            <pc:docMk/>
            <pc:sldMk cId="1066090724" sldId="313"/>
            <ac:spMk id="2" creationId="{EA29097D-47DB-4C25-8490-231172672AAB}"/>
          </ac:spMkLst>
        </pc:spChg>
        <pc:spChg chg="del">
          <ac:chgData name="Faithe Wempen" userId="a5b80fda8aef011f" providerId="LiveId" clId="{668BE9A0-010B-4078-9BBE-1948F5B5678B}" dt="2019-11-14T16:55:30.976" v="1218"/>
          <ac:spMkLst>
            <pc:docMk/>
            <pc:sldMk cId="1066090724" sldId="313"/>
            <ac:spMk id="3" creationId="{052D587F-BE91-4727-8B8A-C0711C4C0D9D}"/>
          </ac:spMkLst>
        </pc:spChg>
        <pc:picChg chg="add mod">
          <ac:chgData name="Faithe Wempen" userId="a5b80fda8aef011f" providerId="LiveId" clId="{668BE9A0-010B-4078-9BBE-1948F5B5678B}" dt="2019-11-14T16:55:30.976" v="1218"/>
          <ac:picMkLst>
            <pc:docMk/>
            <pc:sldMk cId="1066090724" sldId="313"/>
            <ac:picMk id="4" creationId="{A60E6507-B5BF-4707-87E1-D99D75B0C170}"/>
          </ac:picMkLst>
        </pc:picChg>
      </pc:sldChg>
      <pc:sldChg chg="addSp delSp modSp new mod">
        <pc:chgData name="Faithe Wempen" userId="a5b80fda8aef011f" providerId="LiveId" clId="{668BE9A0-010B-4078-9BBE-1948F5B5678B}" dt="2019-11-14T16:58:27.090" v="1287" actId="1076"/>
        <pc:sldMkLst>
          <pc:docMk/>
          <pc:sldMk cId="1990251207" sldId="314"/>
        </pc:sldMkLst>
        <pc:spChg chg="mod">
          <ac:chgData name="Faithe Wempen" userId="a5b80fda8aef011f" providerId="LiveId" clId="{668BE9A0-010B-4078-9BBE-1948F5B5678B}" dt="2019-11-14T16:55:55.384" v="1267" actId="20577"/>
          <ac:spMkLst>
            <pc:docMk/>
            <pc:sldMk cId="1990251207" sldId="314"/>
            <ac:spMk id="2" creationId="{C25AC637-F82D-4DB8-8E2B-A45B07E9BC70}"/>
          </ac:spMkLst>
        </pc:spChg>
        <pc:spChg chg="del">
          <ac:chgData name="Faithe Wempen" userId="a5b80fda8aef011f" providerId="LiveId" clId="{668BE9A0-010B-4078-9BBE-1948F5B5678B}" dt="2019-11-14T16:56:46.924" v="1268"/>
          <ac:spMkLst>
            <pc:docMk/>
            <pc:sldMk cId="1990251207" sldId="314"/>
            <ac:spMk id="3" creationId="{A4CD0EDF-127B-45B9-A734-4BB443A1F01A}"/>
          </ac:spMkLst>
        </pc:spChg>
        <pc:spChg chg="add del mod">
          <ac:chgData name="Faithe Wempen" userId="a5b80fda8aef011f" providerId="LiveId" clId="{668BE9A0-010B-4078-9BBE-1948F5B5678B}" dt="2019-11-14T16:57:37.409" v="1275" actId="21"/>
          <ac:spMkLst>
            <pc:docMk/>
            <pc:sldMk cId="1990251207" sldId="314"/>
            <ac:spMk id="7" creationId="{55AFD5ED-E99C-4E84-BE0D-493550B40A33}"/>
          </ac:spMkLst>
        </pc:spChg>
        <pc:spChg chg="add del mod">
          <ac:chgData name="Faithe Wempen" userId="a5b80fda8aef011f" providerId="LiveId" clId="{668BE9A0-010B-4078-9BBE-1948F5B5678B}" dt="2019-11-14T16:57:47.476" v="1278" actId="478"/>
          <ac:spMkLst>
            <pc:docMk/>
            <pc:sldMk cId="1990251207" sldId="314"/>
            <ac:spMk id="9" creationId="{DB38D240-1856-4469-91C2-7B7649CEC2BD}"/>
          </ac:spMkLst>
        </pc:spChg>
        <pc:grpChg chg="add mod">
          <ac:chgData name="Faithe Wempen" userId="a5b80fda8aef011f" providerId="LiveId" clId="{668BE9A0-010B-4078-9BBE-1948F5B5678B}" dt="2019-11-14T16:58:27.090" v="1287" actId="1076"/>
          <ac:grpSpMkLst>
            <pc:docMk/>
            <pc:sldMk cId="1990251207" sldId="314"/>
            <ac:grpSpMk id="13" creationId="{B1930046-1B1C-48F2-ADB2-4D458309C138}"/>
          </ac:grpSpMkLst>
        </pc:grpChg>
        <pc:picChg chg="add del mod">
          <ac:chgData name="Faithe Wempen" userId="a5b80fda8aef011f" providerId="LiveId" clId="{668BE9A0-010B-4078-9BBE-1948F5B5678B}" dt="2019-11-14T16:57:43.053" v="1277" actId="478"/>
          <ac:picMkLst>
            <pc:docMk/>
            <pc:sldMk cId="1990251207" sldId="314"/>
            <ac:picMk id="4" creationId="{ED0727C8-8ADB-48FA-9386-DDCE3EB5D701}"/>
          </ac:picMkLst>
        </pc:picChg>
        <pc:picChg chg="add del mod">
          <ac:chgData name="Faithe Wempen" userId="a5b80fda8aef011f" providerId="LiveId" clId="{668BE9A0-010B-4078-9BBE-1948F5B5678B}" dt="2019-11-14T16:58:17.838" v="1283" actId="164"/>
          <ac:picMkLst>
            <pc:docMk/>
            <pc:sldMk cId="1990251207" sldId="314"/>
            <ac:picMk id="5" creationId="{77966A3A-3FFF-4A18-B066-D40244FD79A2}"/>
          </ac:picMkLst>
        </pc:picChg>
        <pc:picChg chg="add del">
          <ac:chgData name="Faithe Wempen" userId="a5b80fda8aef011f" providerId="LiveId" clId="{668BE9A0-010B-4078-9BBE-1948F5B5678B}" dt="2019-11-14T16:57:50.907" v="1280"/>
          <ac:picMkLst>
            <pc:docMk/>
            <pc:sldMk cId="1990251207" sldId="314"/>
            <ac:picMk id="10" creationId="{D04F5C81-1457-496F-8282-801A5CAF988D}"/>
          </ac:picMkLst>
        </pc:picChg>
        <pc:picChg chg="add del">
          <ac:chgData name="Faithe Wempen" userId="a5b80fda8aef011f" providerId="LiveId" clId="{668BE9A0-010B-4078-9BBE-1948F5B5678B}" dt="2019-11-14T16:57:50.907" v="1280"/>
          <ac:picMkLst>
            <pc:docMk/>
            <pc:sldMk cId="1990251207" sldId="314"/>
            <ac:picMk id="11" creationId="{35F555FC-CE77-44C4-AECF-557569263924}"/>
          </ac:picMkLst>
        </pc:picChg>
        <pc:picChg chg="add mod">
          <ac:chgData name="Faithe Wempen" userId="a5b80fda8aef011f" providerId="LiveId" clId="{668BE9A0-010B-4078-9BBE-1948F5B5678B}" dt="2019-11-14T16:58:17.838" v="1283" actId="164"/>
          <ac:picMkLst>
            <pc:docMk/>
            <pc:sldMk cId="1990251207" sldId="314"/>
            <ac:picMk id="12" creationId="{F1A2E456-1444-44EA-B6F9-33833A903913}"/>
          </ac:picMkLst>
        </pc:picChg>
      </pc:sldChg>
      <pc:sldChg chg="addSp delSp modSp new mod">
        <pc:chgData name="Faithe Wempen" userId="a5b80fda8aef011f" providerId="LiveId" clId="{668BE9A0-010B-4078-9BBE-1948F5B5678B}" dt="2019-11-14T16:59:36.941" v="1332"/>
        <pc:sldMkLst>
          <pc:docMk/>
          <pc:sldMk cId="969899656" sldId="315"/>
        </pc:sldMkLst>
        <pc:spChg chg="mod">
          <ac:chgData name="Faithe Wempen" userId="a5b80fda8aef011f" providerId="LiveId" clId="{668BE9A0-010B-4078-9BBE-1948F5B5678B}" dt="2019-11-14T16:59:07.161" v="1331" actId="20577"/>
          <ac:spMkLst>
            <pc:docMk/>
            <pc:sldMk cId="969899656" sldId="315"/>
            <ac:spMk id="2" creationId="{F8FA30B5-7B32-4EE8-8A9B-A94F4E4FEAA6}"/>
          </ac:spMkLst>
        </pc:spChg>
        <pc:spChg chg="del">
          <ac:chgData name="Faithe Wempen" userId="a5b80fda8aef011f" providerId="LiveId" clId="{668BE9A0-010B-4078-9BBE-1948F5B5678B}" dt="2019-11-14T16:59:36.941" v="1332"/>
          <ac:spMkLst>
            <pc:docMk/>
            <pc:sldMk cId="969899656" sldId="315"/>
            <ac:spMk id="3" creationId="{89B21A43-822B-4A8E-959B-20B78ED5D186}"/>
          </ac:spMkLst>
        </pc:spChg>
        <pc:picChg chg="add mod">
          <ac:chgData name="Faithe Wempen" userId="a5b80fda8aef011f" providerId="LiveId" clId="{668BE9A0-010B-4078-9BBE-1948F5B5678B}" dt="2019-11-14T16:59:36.941" v="1332"/>
          <ac:picMkLst>
            <pc:docMk/>
            <pc:sldMk cId="969899656" sldId="315"/>
            <ac:picMk id="4" creationId="{EAD67434-613E-4003-9990-5009AB4C2039}"/>
          </ac:picMkLst>
        </pc:picChg>
      </pc:sldChg>
      <pc:sldChg chg="new del">
        <pc:chgData name="Faithe Wempen" userId="a5b80fda8aef011f" providerId="LiveId" clId="{668BE9A0-010B-4078-9BBE-1948F5B5678B}" dt="2019-11-14T16:59:45.302" v="1333" actId="47"/>
        <pc:sldMkLst>
          <pc:docMk/>
          <pc:sldMk cId="1466544325" sldId="316"/>
        </pc:sldMkLst>
      </pc:sldChg>
      <pc:sldChg chg="new del">
        <pc:chgData name="Faithe Wempen" userId="a5b80fda8aef011f" providerId="LiveId" clId="{668BE9A0-010B-4078-9BBE-1948F5B5678B}" dt="2019-11-14T16:59:45.302" v="1333" actId="47"/>
        <pc:sldMkLst>
          <pc:docMk/>
          <pc:sldMk cId="3499713968" sldId="317"/>
        </pc:sldMkLst>
      </pc:sldChg>
      <pc:sldChg chg="new del">
        <pc:chgData name="Faithe Wempen" userId="a5b80fda8aef011f" providerId="LiveId" clId="{668BE9A0-010B-4078-9BBE-1948F5B5678B}" dt="2019-11-14T16:59:45.302" v="1333" actId="47"/>
        <pc:sldMkLst>
          <pc:docMk/>
          <pc:sldMk cId="3225742573" sldId="318"/>
        </pc:sldMkLst>
      </pc:sldChg>
    </pc:docChg>
  </pc:docChgLst>
  <pc:docChgLst>
    <pc:chgData name="Faithe Wempen" userId="a5b80fda8aef011f" providerId="LiveId" clId="{39531E96-0681-4A5E-9F01-E6CB8CF0E48F}"/>
    <pc:docChg chg="modSld">
      <pc:chgData name="Faithe Wempen" userId="a5b80fda8aef011f" providerId="LiveId" clId="{39531E96-0681-4A5E-9F01-E6CB8CF0E48F}" dt="2019-11-20T20:01:16.468" v="4" actId="20577"/>
      <pc:docMkLst>
        <pc:docMk/>
      </pc:docMkLst>
      <pc:sldChg chg="modSp mod">
        <pc:chgData name="Faithe Wempen" userId="a5b80fda8aef011f" providerId="LiveId" clId="{39531E96-0681-4A5E-9F01-E6CB8CF0E48F}" dt="2019-11-20T19:58:52.844" v="1" actId="20577"/>
        <pc:sldMkLst>
          <pc:docMk/>
          <pc:sldMk cId="865658109" sldId="308"/>
        </pc:sldMkLst>
        <pc:spChg chg="mod">
          <ac:chgData name="Faithe Wempen" userId="a5b80fda8aef011f" providerId="LiveId" clId="{39531E96-0681-4A5E-9F01-E6CB8CF0E48F}" dt="2019-11-20T19:58:52.844" v="1" actId="20577"/>
          <ac:spMkLst>
            <pc:docMk/>
            <pc:sldMk cId="865658109" sldId="308"/>
            <ac:spMk id="2" creationId="{DA26D36F-C58F-4443-850D-59CD8E5D9D74}"/>
          </ac:spMkLst>
        </pc:spChg>
      </pc:sldChg>
      <pc:sldChg chg="modSp mod">
        <pc:chgData name="Faithe Wempen" userId="a5b80fda8aef011f" providerId="LiveId" clId="{39531E96-0681-4A5E-9F01-E6CB8CF0E48F}" dt="2019-11-20T20:01:16.468" v="4" actId="20577"/>
        <pc:sldMkLst>
          <pc:docMk/>
          <pc:sldMk cId="1066090724" sldId="313"/>
        </pc:sldMkLst>
        <pc:spChg chg="mod">
          <ac:chgData name="Faithe Wempen" userId="a5b80fda8aef011f" providerId="LiveId" clId="{39531E96-0681-4A5E-9F01-E6CB8CF0E48F}" dt="2019-11-20T20:01:16.468" v="4" actId="20577"/>
          <ac:spMkLst>
            <pc:docMk/>
            <pc:sldMk cId="1066090724" sldId="313"/>
            <ac:spMk id="2" creationId="{EA29097D-47DB-4C25-8490-231172672A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23049"/>
            <a:ext cx="8458200" cy="1510751"/>
          </a:xfrm>
        </p:spPr>
        <p:txBody>
          <a:bodyPr/>
          <a:lstStyle/>
          <a:p>
            <a:r>
              <a:rPr lang="en-US" dirty="0"/>
              <a:t>CCNA 200-301, Volume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  <a:p>
            <a:r>
              <a:rPr lang="en-US" b="1" dirty="0"/>
              <a:t>Implementing DHCP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9CDA-D988-4DC9-9661-6BD70B93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DHCP-Learned Information on a Switch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EEB245-71CE-4292-952A-E0484725F190}"/>
              </a:ext>
            </a:extLst>
          </p:cNvPr>
          <p:cNvGrpSpPr/>
          <p:nvPr/>
        </p:nvGrpSpPr>
        <p:grpSpPr>
          <a:xfrm>
            <a:off x="503109" y="2514600"/>
            <a:ext cx="8183691" cy="3559023"/>
            <a:chOff x="476793" y="2464986"/>
            <a:chExt cx="8183691" cy="35590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296BB7-6F92-4AA2-A2BB-66A6ED513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515" y="2464986"/>
              <a:ext cx="8176969" cy="192802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407777-B9D3-4D02-8A28-9303D67C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793" y="4438912"/>
              <a:ext cx="8183691" cy="1585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89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7AB9-AE45-4996-89E9-79C64D44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Enterprise Router Building and Advertising Default Routes with DHCP Client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D6A588-117D-4FCD-8275-77005553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29" y="3207598"/>
            <a:ext cx="7872142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AE70-27AA-4522-9397-7A1644CA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an Address and Default Static Route with DHCP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80118C-7B06-4ED0-9368-30D5E691E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3039944"/>
            <a:ext cx="817696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8220-B483-4EFC-AE95-6751DD2D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Host A Needs to Know the IP Address of the DNS Servers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D8E5A9-4380-48E1-973C-B4ED9983A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76" y="2743200"/>
            <a:ext cx="7247248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6B27-598C-406B-B03B-962BA171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Host Default Router Setting Should Equal Router Interface Address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36B943-1434-40E2-9FAE-6B3D1A8A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807" y="2918311"/>
            <a:ext cx="7224386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9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23CE-02C9-4A61-AC1A-E03574CC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Need for Subnet Agreement Between Host and Default Router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6E3CA0-C1EE-4DD0-A25E-09D3382F4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289" y="3196167"/>
            <a:ext cx="7163421" cy="2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D0FC-BE70-477C-82B2-9A532E2F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Address, Mask, and Default Router Settings on Windows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874E81-ABB7-4FBD-BA4F-26F7674B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771" y="2249488"/>
            <a:ext cx="3872458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D53F-860E-48B8-8457-91B39338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ipconfig</a:t>
            </a:r>
            <a:r>
              <a:rPr lang="en-US" dirty="0"/>
              <a:t> (Windows)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58DFB-76FF-4EE0-8C8A-9253BAF1C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054"/>
          <a:stretch/>
        </p:blipFill>
        <p:spPr>
          <a:xfrm>
            <a:off x="1650068" y="2249488"/>
            <a:ext cx="5843864" cy="22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3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D53F-860E-48B8-8457-91B39338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ipconfig /all </a:t>
            </a:r>
            <a:r>
              <a:rPr lang="en-US" dirty="0"/>
              <a:t>(Windows)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58DFB-76FF-4EE0-8C8A-9253BAF1C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946"/>
          <a:stretch/>
        </p:blipFill>
        <p:spPr>
          <a:xfrm>
            <a:off x="1600200" y="2545958"/>
            <a:ext cx="5843864" cy="2078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4C9AC-7951-41DE-A874-F3EE0997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89" y="4623996"/>
            <a:ext cx="5841175" cy="15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8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D36F-C58F-4443-850D-59CD8E5D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netstat -rn </a:t>
            </a:r>
            <a:r>
              <a:rPr lang="en-US" dirty="0"/>
              <a:t>Command (Windows)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C30D4E-27C1-4521-8AD6-FA9836F16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157" y="2249488"/>
            <a:ext cx="770768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Identify IP parameters for Client OS (Windows, macOS, Linux)</a:t>
            </a:r>
          </a:p>
          <a:p>
            <a:pPr lvl="0"/>
            <a:r>
              <a:rPr lang="en-US" dirty="0"/>
              <a:t>Explain the role of DHCP and DNS within the network</a:t>
            </a:r>
          </a:p>
          <a:p>
            <a:pPr lvl="0"/>
            <a:r>
              <a:rPr lang="en-US" dirty="0"/>
              <a:t>Configure and verify DHCP client and relay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7963-1397-4F8A-8118-1859323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Address, Mask, and Default Router Settings on macOS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9734A4-2938-4615-92E2-A25D1303E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99" y="2249488"/>
            <a:ext cx="5131401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E5B4-FF9F-4E97-B171-71F4F8AB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ifconfig</a:t>
            </a:r>
            <a:r>
              <a:rPr lang="en-US" dirty="0"/>
              <a:t> (macOS)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3A54A3-D23A-4478-BDD0-80F9FF5C3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590800"/>
            <a:ext cx="8199831" cy="23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0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6F57-80A1-4663-93E1-FB9EAC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networksetup -getinfo </a:t>
            </a:r>
            <a:r>
              <a:rPr lang="en-US" dirty="0"/>
              <a:t>and </a:t>
            </a:r>
            <a:r>
              <a:rPr lang="en-US" b="1" dirty="0"/>
              <a:t>networksetup -getdnsservers </a:t>
            </a:r>
            <a:r>
              <a:rPr lang="en-US" dirty="0"/>
              <a:t>(macOS)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E3F-DF64-4E38-8020-5F7B67EC5729}"/>
              </a:ext>
            </a:extLst>
          </p:cNvPr>
          <p:cNvGrpSpPr/>
          <p:nvPr/>
        </p:nvGrpSpPr>
        <p:grpSpPr>
          <a:xfrm>
            <a:off x="479705" y="2667000"/>
            <a:ext cx="8184589" cy="3753089"/>
            <a:chOff x="479705" y="2495469"/>
            <a:chExt cx="8184589" cy="37530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AF1413-7860-4849-ACBF-84B25CCD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705" y="2495469"/>
              <a:ext cx="8184589" cy="18670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837A00-7C15-4289-B057-7391B74FC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705" y="4419600"/>
              <a:ext cx="8184589" cy="1828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54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079D-D2DB-4410-B6C2-D1ABFC65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netstat -rn </a:t>
            </a:r>
            <a:r>
              <a:rPr lang="en-US" dirty="0"/>
              <a:t>(macOS)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F102DC-663F-4306-8688-5FA77DE1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392188"/>
            <a:ext cx="8176969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97D-47DB-4C25-8490-23117267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Address, Mask, and Default Router Settings on Linux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E6507-B5BF-4707-87E1-D99D75B0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854" y="2249488"/>
            <a:ext cx="3122292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C637-F82D-4DB8-8E2B-A45B07E9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ifconfig</a:t>
            </a:r>
            <a:r>
              <a:rPr lang="en-US" dirty="0"/>
              <a:t> and </a:t>
            </a:r>
            <a:r>
              <a:rPr lang="en-US" b="1" dirty="0"/>
              <a:t>ip address </a:t>
            </a:r>
            <a:r>
              <a:rPr lang="en-US" dirty="0"/>
              <a:t>Commands (Linux)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930046-1B1C-48F2-ADB2-4D458309C138}"/>
              </a:ext>
            </a:extLst>
          </p:cNvPr>
          <p:cNvGrpSpPr/>
          <p:nvPr/>
        </p:nvGrpSpPr>
        <p:grpSpPr>
          <a:xfrm>
            <a:off x="1076147" y="2514600"/>
            <a:ext cx="6991705" cy="4090962"/>
            <a:chOff x="475895" y="2324004"/>
            <a:chExt cx="8192210" cy="47933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966A3A-3FFF-4A18-B066-D40244FD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895" y="4518756"/>
              <a:ext cx="8179398" cy="25986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A2E456-1444-44EA-B6F9-33833A90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95" y="2324004"/>
              <a:ext cx="8192210" cy="2209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25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30B5-7B32-4EE8-8A9B-A94F4E4F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netstat -rn </a:t>
            </a:r>
            <a:r>
              <a:rPr lang="en-US" dirty="0"/>
              <a:t>and </a:t>
            </a:r>
            <a:r>
              <a:rPr lang="en-US" b="1" dirty="0"/>
              <a:t>ip route </a:t>
            </a:r>
            <a:r>
              <a:rPr lang="en-US" dirty="0"/>
              <a:t>Commands (Linux)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D67434-613E-4003-9990-5009AB4C2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780841"/>
            <a:ext cx="817696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DHCP Discover and Offer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4457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7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Helper Address Effect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8797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9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IP Helper Address for the Offer Message Returned from the DHCP Server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32555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2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Preconfiguration on a DHCP Server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2325"/>
            <a:ext cx="876977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674D-5212-4F53-9230-284A91E6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Listing the Current Helper Address Setting with </a:t>
            </a:r>
            <a:r>
              <a:rPr lang="en-US" b="1" dirty="0"/>
              <a:t>show ip </a:t>
            </a:r>
            <a:r>
              <a:rPr lang="en-US" dirty="0"/>
              <a:t>interface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F9849-1C6C-4660-8E55-58EF72F3F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819400"/>
            <a:ext cx="817696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4E77-E92D-4DD9-A91D-793A0457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 Dynamic IP Address Configuration with DHCP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232D63-E1C8-4D21-AAC9-6EC2A6A3A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31" y="2590800"/>
            <a:ext cx="8176969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CC1D-D4B5-4803-A2B3-E8AC684A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DHCP-Learned IP Address on a Switch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23148F-FE3E-4084-9080-6548302C6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685255"/>
            <a:ext cx="8176969" cy="19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75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10996</TotalTime>
  <Words>235</Words>
  <Application>Microsoft Office PowerPoint</Application>
  <PresentationFormat>On-screen Show (4:3)</PresentationFormat>
  <Paragraphs>32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Georgia</vt:lpstr>
      <vt:lpstr>Trebuchet MS</vt:lpstr>
      <vt:lpstr>Wingdings 2</vt:lpstr>
      <vt:lpstr>Urban</vt:lpstr>
      <vt:lpstr>CCNA 200-301, Volume 2</vt:lpstr>
      <vt:lpstr>Objectives</vt:lpstr>
      <vt:lpstr>DHCP Discover and Offer </vt:lpstr>
      <vt:lpstr>IP Helper Address Effect</vt:lpstr>
      <vt:lpstr>IP Helper Address for the Offer Message Returned from the DHCP Server</vt:lpstr>
      <vt:lpstr>Preconfiguration on a DHCP Server</vt:lpstr>
      <vt:lpstr>Listing the Current Helper Address Setting with show ip interface</vt:lpstr>
      <vt:lpstr>Switch Dynamic IP Address Configuration with DHCP</vt:lpstr>
      <vt:lpstr>Verifying DHCP-Learned IP Address on a Switch</vt:lpstr>
      <vt:lpstr>Verifying DHCP-Learned Information on a Switch</vt:lpstr>
      <vt:lpstr>Enterprise Router Building and Advertising Default Routes with DHCP Client</vt:lpstr>
      <vt:lpstr>Learning an Address and Default Static Route with DHCP</vt:lpstr>
      <vt:lpstr>Host A Needs to Know the IP Address of the DNS Servers</vt:lpstr>
      <vt:lpstr>Host Default Router Setting Should Equal Router Interface Address</vt:lpstr>
      <vt:lpstr>The Need for Subnet Agreement Between Host and Default Router</vt:lpstr>
      <vt:lpstr>IP Address, Mask, and Default Router Settings on Windows</vt:lpstr>
      <vt:lpstr>ipconfig (Windows)</vt:lpstr>
      <vt:lpstr>ipconfig /all (Windows)</vt:lpstr>
      <vt:lpstr>netstat -rn Command (Windows)</vt:lpstr>
      <vt:lpstr>IP Address, Mask, and Default Router Settings on macOS</vt:lpstr>
      <vt:lpstr>ifconfig (macOS)</vt:lpstr>
      <vt:lpstr>networksetup -getinfo and networksetup -getdnsservers (macOS)</vt:lpstr>
      <vt:lpstr>netstat -rn (macOS)</vt:lpstr>
      <vt:lpstr>IP Address, Mask, and Default Router Settings on Linux</vt:lpstr>
      <vt:lpstr>ifconfig and ip address Commands (Linux)</vt:lpstr>
      <vt:lpstr>netstat -rn and ip route Commands (Linux)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157</cp:revision>
  <dcterms:created xsi:type="dcterms:W3CDTF">2012-02-18T21:40:25Z</dcterms:created>
  <dcterms:modified xsi:type="dcterms:W3CDTF">2019-11-27T14:42:50Z</dcterms:modified>
</cp:coreProperties>
</file>