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316" r:id="rId4"/>
    <p:sldId id="317" r:id="rId5"/>
    <p:sldId id="318" r:id="rId6"/>
    <p:sldId id="319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7" r:id="rId22"/>
    <p:sldId id="335" r:id="rId23"/>
    <p:sldId id="338" r:id="rId24"/>
    <p:sldId id="339" r:id="rId25"/>
    <p:sldId id="340" r:id="rId26"/>
    <p:sldId id="341" r:id="rId27"/>
    <p:sldId id="342" r:id="rId28"/>
    <p:sldId id="343" r:id="rId29"/>
    <p:sldId id="34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E6CF1-5965-46DC-8075-F8AA0F9672C4}" v="36" dt="2019-11-14T17:44:44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8" autoAdjust="0"/>
  </p:normalViewPr>
  <p:slideViewPr>
    <p:cSldViewPr>
      <p:cViewPr varScale="1">
        <p:scale>
          <a:sx n="69" d="100"/>
          <a:sy n="69" d="100"/>
        </p:scale>
        <p:origin x="179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e Wempen" userId="a5b80fda8aef011f" providerId="LiveId" clId="{668BE9A0-010B-4078-9BBE-1948F5B5678B}"/>
    <pc:docChg chg="undo custSel addSld delSld modSld sldOrd">
      <pc:chgData name="Faithe Wempen" userId="a5b80fda8aef011f" providerId="LiveId" clId="{668BE9A0-010B-4078-9BBE-1948F5B5678B}" dt="2019-11-14T17:44:50.908" v="1744" actId="47"/>
      <pc:docMkLst>
        <pc:docMk/>
      </pc:docMkLst>
      <pc:sldChg chg="modSp mod">
        <pc:chgData name="Faithe Wempen" userId="a5b80fda8aef011f" providerId="LiveId" clId="{668BE9A0-010B-4078-9BBE-1948F5B5678B}" dt="2019-11-14T17:02:08.491" v="37" actId="20577"/>
        <pc:sldMkLst>
          <pc:docMk/>
          <pc:sldMk cId="0" sldId="256"/>
        </pc:sldMkLst>
        <pc:spChg chg="mod">
          <ac:chgData name="Faithe Wempen" userId="a5b80fda8aef011f" providerId="LiveId" clId="{668BE9A0-010B-4078-9BBE-1948F5B5678B}" dt="2019-11-14T17:02:08.491" v="3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Faithe Wempen" userId="a5b80fda8aef011f" providerId="LiveId" clId="{668BE9A0-010B-4078-9BBE-1948F5B5678B}" dt="2019-11-14T17:02:32.952" v="141" actId="20577"/>
        <pc:sldMkLst>
          <pc:docMk/>
          <pc:sldMk cId="0" sldId="257"/>
        </pc:sldMkLst>
        <pc:spChg chg="mod">
          <ac:chgData name="Faithe Wempen" userId="a5b80fda8aef011f" providerId="LiveId" clId="{668BE9A0-010B-4078-9BBE-1948F5B5678B}" dt="2019-11-14T17:02:32.952" v="141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469674751" sldId="258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054490063" sldId="259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567620561" sldId="260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2960884347" sldId="261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2098292334" sldId="296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669047100" sldId="297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2533975049" sldId="298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3032891746" sldId="299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2677626197" sldId="300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2794429434" sldId="301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2425817507" sldId="302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4146595574" sldId="303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3620066773" sldId="304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890296537" sldId="305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087448577" sldId="306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404134774" sldId="307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865658109" sldId="308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457710760" sldId="309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540004841" sldId="310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2763549515" sldId="311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3322023137" sldId="312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066090724" sldId="313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1990251207" sldId="314"/>
        </pc:sldMkLst>
      </pc:sldChg>
      <pc:sldChg chg="del">
        <pc:chgData name="Faithe Wempen" userId="a5b80fda8aef011f" providerId="LiveId" clId="{668BE9A0-010B-4078-9BBE-1948F5B5678B}" dt="2019-11-14T17:03:12.846" v="143" actId="47"/>
        <pc:sldMkLst>
          <pc:docMk/>
          <pc:sldMk cId="969899656" sldId="315"/>
        </pc:sldMkLst>
      </pc:sldChg>
      <pc:sldChg chg="addSp delSp modSp add mod chgLayout">
        <pc:chgData name="Faithe Wempen" userId="a5b80fda8aef011f" providerId="LiveId" clId="{668BE9A0-010B-4078-9BBE-1948F5B5678B}" dt="2019-11-14T17:07:39.267" v="228" actId="20577"/>
        <pc:sldMkLst>
          <pc:docMk/>
          <pc:sldMk cId="3668942479" sldId="316"/>
        </pc:sldMkLst>
        <pc:spChg chg="add del mod ord">
          <ac:chgData name="Faithe Wempen" userId="a5b80fda8aef011f" providerId="LiveId" clId="{668BE9A0-010B-4078-9BBE-1948F5B5678B}" dt="2019-11-14T17:05:28" v="145" actId="6264"/>
          <ac:spMkLst>
            <pc:docMk/>
            <pc:sldMk cId="3668942479" sldId="316"/>
            <ac:spMk id="2" creationId="{979E8C3B-239A-42D3-B7A4-BFFC6B5CCC1E}"/>
          </ac:spMkLst>
        </pc:spChg>
        <pc:spChg chg="add del mod">
          <ac:chgData name="Faithe Wempen" userId="a5b80fda8aef011f" providerId="LiveId" clId="{668BE9A0-010B-4078-9BBE-1948F5B5678B}" dt="2019-11-14T17:05:28" v="145" actId="6264"/>
          <ac:spMkLst>
            <pc:docMk/>
            <pc:sldMk cId="3668942479" sldId="316"/>
            <ac:spMk id="3" creationId="{F787C4CE-E82A-4995-BD6F-3B5AB011A48C}"/>
          </ac:spMkLst>
        </pc:spChg>
        <pc:spChg chg="add mod ord">
          <ac:chgData name="Faithe Wempen" userId="a5b80fda8aef011f" providerId="LiveId" clId="{668BE9A0-010B-4078-9BBE-1948F5B5678B}" dt="2019-11-14T17:05:37.271" v="152" actId="368"/>
          <ac:spMkLst>
            <pc:docMk/>
            <pc:sldMk cId="3668942479" sldId="316"/>
            <ac:spMk id="4" creationId="{B5EA8FA3-2F68-4992-9109-E702F8320A5B}"/>
          </ac:spMkLst>
        </pc:spChg>
        <pc:spChg chg="mod ord">
          <ac:chgData name="Faithe Wempen" userId="a5b80fda8aef011f" providerId="LiveId" clId="{668BE9A0-010B-4078-9BBE-1948F5B5678B}" dt="2019-11-14T17:07:39.267" v="228" actId="20577"/>
          <ac:spMkLst>
            <pc:docMk/>
            <pc:sldMk cId="3668942479" sldId="316"/>
            <ac:spMk id="7" creationId="{00000000-0000-0000-0000-000000000000}"/>
          </ac:spMkLst>
        </pc:spChg>
        <pc:spChg chg="mod">
          <ac:chgData name="Faithe Wempen" userId="a5b80fda8aef011f" providerId="LiveId" clId="{668BE9A0-010B-4078-9BBE-1948F5B5678B}" dt="2019-11-14T17:05:31.573" v="147" actId="21"/>
          <ac:spMkLst>
            <pc:docMk/>
            <pc:sldMk cId="3668942479" sldId="316"/>
            <ac:spMk id="8" creationId="{00000000-0000-0000-0000-000000000000}"/>
          </ac:spMkLst>
        </pc:spChg>
      </pc:sldChg>
      <pc:sldChg chg="addSp delSp modSp add mod chgLayout modNotesTx">
        <pc:chgData name="Faithe Wempen" userId="a5b80fda8aef011f" providerId="LiveId" clId="{668BE9A0-010B-4078-9BBE-1948F5B5678B}" dt="2019-11-14T17:06:57.881" v="226" actId="1076"/>
        <pc:sldMkLst>
          <pc:docMk/>
          <pc:sldMk cId="2152631686" sldId="317"/>
        </pc:sldMkLst>
        <pc:spChg chg="add del mod">
          <ac:chgData name="Faithe Wempen" userId="a5b80fda8aef011f" providerId="LiveId" clId="{668BE9A0-010B-4078-9BBE-1948F5B5678B}" dt="2019-11-14T17:06:15.210" v="167" actId="6264"/>
          <ac:spMkLst>
            <pc:docMk/>
            <pc:sldMk cId="2152631686" sldId="317"/>
            <ac:spMk id="2" creationId="{024E251F-F80F-41AB-8601-D08C64EF4BC8}"/>
          </ac:spMkLst>
        </pc:spChg>
        <pc:spChg chg="add mod ord">
          <ac:chgData name="Faithe Wempen" userId="a5b80fda8aef011f" providerId="LiveId" clId="{668BE9A0-010B-4078-9BBE-1948F5B5678B}" dt="2019-11-14T17:06:39.112" v="220" actId="20577"/>
          <ac:spMkLst>
            <pc:docMk/>
            <pc:sldMk cId="2152631686" sldId="317"/>
            <ac:spMk id="3" creationId="{C3EDB7F4-5CD0-4F71-913A-08D2BDD5FA0A}"/>
          </ac:spMkLst>
        </pc:spChg>
        <pc:spChg chg="del mod ord">
          <ac:chgData name="Faithe Wempen" userId="a5b80fda8aef011f" providerId="LiveId" clId="{668BE9A0-010B-4078-9BBE-1948F5B5678B}" dt="2019-11-14T17:06:53.329" v="224"/>
          <ac:spMkLst>
            <pc:docMk/>
            <pc:sldMk cId="2152631686" sldId="317"/>
            <ac:spMk id="7" creationId="{00000000-0000-0000-0000-000000000000}"/>
          </ac:spMkLst>
        </pc:spChg>
        <pc:spChg chg="del mod">
          <ac:chgData name="Faithe Wempen" userId="a5b80fda8aef011f" providerId="LiveId" clId="{668BE9A0-010B-4078-9BBE-1948F5B5678B}" dt="2019-11-14T17:06:21.421" v="169" actId="478"/>
          <ac:spMkLst>
            <pc:docMk/>
            <pc:sldMk cId="2152631686" sldId="317"/>
            <ac:spMk id="8" creationId="{00000000-0000-0000-0000-000000000000}"/>
          </ac:spMkLst>
        </pc:spChg>
        <pc:picChg chg="add mod">
          <ac:chgData name="Faithe Wempen" userId="a5b80fda8aef011f" providerId="LiveId" clId="{668BE9A0-010B-4078-9BBE-1948F5B5678B}" dt="2019-11-14T17:06:57.881" v="226" actId="1076"/>
          <ac:picMkLst>
            <pc:docMk/>
            <pc:sldMk cId="2152631686" sldId="317"/>
            <ac:picMk id="9" creationId="{892BDF6F-C31B-446A-A33D-06E571F04D79}"/>
          </ac:picMkLst>
        </pc:picChg>
        <pc:picChg chg="del">
          <ac:chgData name="Faithe Wempen" userId="a5b80fda8aef011f" providerId="LiveId" clId="{668BE9A0-010B-4078-9BBE-1948F5B5678B}" dt="2019-11-14T17:06:52.470" v="223" actId="21"/>
          <ac:picMkLst>
            <pc:docMk/>
            <pc:sldMk cId="2152631686" sldId="317"/>
            <ac:picMk id="17410" creationId="{00000000-0000-0000-0000-000000000000}"/>
          </ac:picMkLst>
        </pc:picChg>
      </pc:sldChg>
      <pc:sldChg chg="addSp delSp modSp add mod chgLayout">
        <pc:chgData name="Faithe Wempen" userId="a5b80fda8aef011f" providerId="LiveId" clId="{668BE9A0-010B-4078-9BBE-1948F5B5678B}" dt="2019-11-14T17:08:28.946" v="298" actId="1076"/>
        <pc:sldMkLst>
          <pc:docMk/>
          <pc:sldMk cId="447418357" sldId="318"/>
        </pc:sldMkLst>
        <pc:spChg chg="add del mod">
          <ac:chgData name="Faithe Wempen" userId="a5b80fda8aef011f" providerId="LiveId" clId="{668BE9A0-010B-4078-9BBE-1948F5B5678B}" dt="2019-11-14T17:08:00.819" v="229" actId="6264"/>
          <ac:spMkLst>
            <pc:docMk/>
            <pc:sldMk cId="447418357" sldId="318"/>
            <ac:spMk id="2" creationId="{2894C9D9-EDF5-43BB-B451-CE1B9317E9F0}"/>
          </ac:spMkLst>
        </pc:spChg>
        <pc:spChg chg="add mod ord">
          <ac:chgData name="Faithe Wempen" userId="a5b80fda8aef011f" providerId="LiveId" clId="{668BE9A0-010B-4078-9BBE-1948F5B5678B}" dt="2019-11-14T17:08:17.589" v="293" actId="20577"/>
          <ac:spMkLst>
            <pc:docMk/>
            <pc:sldMk cId="447418357" sldId="318"/>
            <ac:spMk id="3" creationId="{6291EB86-EF59-4BF2-B65D-FB1669E5A871}"/>
          </ac:spMkLst>
        </pc:spChg>
        <pc:spChg chg="del mod ord">
          <ac:chgData name="Faithe Wempen" userId="a5b80fda8aef011f" providerId="LiveId" clId="{668BE9A0-010B-4078-9BBE-1948F5B5678B}" dt="2019-11-14T17:08:24.703" v="296"/>
          <ac:spMkLst>
            <pc:docMk/>
            <pc:sldMk cId="447418357" sldId="318"/>
            <ac:spMk id="7" creationId="{00000000-0000-0000-0000-000000000000}"/>
          </ac:spMkLst>
        </pc:spChg>
        <pc:spChg chg="del">
          <ac:chgData name="Faithe Wempen" userId="a5b80fda8aef011f" providerId="LiveId" clId="{668BE9A0-010B-4078-9BBE-1948F5B5678B}" dt="2019-11-14T17:08:05.260" v="230" actId="21"/>
          <ac:spMkLst>
            <pc:docMk/>
            <pc:sldMk cId="447418357" sldId="318"/>
            <ac:spMk id="8" creationId="{00000000-0000-0000-0000-000000000000}"/>
          </ac:spMkLst>
        </pc:spChg>
        <pc:picChg chg="add mod">
          <ac:chgData name="Faithe Wempen" userId="a5b80fda8aef011f" providerId="LiveId" clId="{668BE9A0-010B-4078-9BBE-1948F5B5678B}" dt="2019-11-14T17:08:28.946" v="298" actId="1076"/>
          <ac:picMkLst>
            <pc:docMk/>
            <pc:sldMk cId="447418357" sldId="318"/>
            <ac:picMk id="9" creationId="{C3E2CA02-A840-48D1-B360-ADE9963D0EEE}"/>
          </ac:picMkLst>
        </pc:picChg>
        <pc:picChg chg="del">
          <ac:chgData name="Faithe Wempen" userId="a5b80fda8aef011f" providerId="LiveId" clId="{668BE9A0-010B-4078-9BBE-1948F5B5678B}" dt="2019-11-14T17:08:23.856" v="295" actId="21"/>
          <ac:picMkLst>
            <pc:docMk/>
            <pc:sldMk cId="447418357" sldId="318"/>
            <ac:picMk id="18434" creationId="{00000000-0000-0000-0000-000000000000}"/>
          </ac:picMkLst>
        </pc:picChg>
      </pc:sldChg>
      <pc:sldChg chg="addSp delSp modSp add mod chgLayout">
        <pc:chgData name="Faithe Wempen" userId="a5b80fda8aef011f" providerId="LiveId" clId="{668BE9A0-010B-4078-9BBE-1948F5B5678B}" dt="2019-11-14T17:09:09.889" v="364" actId="1076"/>
        <pc:sldMkLst>
          <pc:docMk/>
          <pc:sldMk cId="2802640591" sldId="319"/>
        </pc:sldMkLst>
        <pc:spChg chg="add mod ord">
          <ac:chgData name="Faithe Wempen" userId="a5b80fda8aef011f" providerId="LiveId" clId="{668BE9A0-010B-4078-9BBE-1948F5B5678B}" dt="2019-11-14T17:09:04.640" v="362" actId="20577"/>
          <ac:spMkLst>
            <pc:docMk/>
            <pc:sldMk cId="2802640591" sldId="319"/>
            <ac:spMk id="2" creationId="{DF131950-53C1-4DB9-9EB5-C0C9671465AB}"/>
          </ac:spMkLst>
        </pc:spChg>
        <pc:spChg chg="add del mod ord">
          <ac:chgData name="Faithe Wempen" userId="a5b80fda8aef011f" providerId="LiveId" clId="{668BE9A0-010B-4078-9BBE-1948F5B5678B}" dt="2019-11-14T17:08:44.648" v="302"/>
          <ac:spMkLst>
            <pc:docMk/>
            <pc:sldMk cId="2802640591" sldId="319"/>
            <ac:spMk id="3" creationId="{C2CB7349-54AF-4664-AC5C-3CE4B550D1AB}"/>
          </ac:spMkLst>
        </pc:spChg>
        <pc:spChg chg="del mod">
          <ac:chgData name="Faithe Wempen" userId="a5b80fda8aef011f" providerId="LiveId" clId="{668BE9A0-010B-4078-9BBE-1948F5B5678B}" dt="2019-11-14T17:08:43.178" v="301" actId="6264"/>
          <ac:spMkLst>
            <pc:docMk/>
            <pc:sldMk cId="2802640591" sldId="319"/>
            <ac:spMk id="7" creationId="{00000000-0000-0000-0000-000000000000}"/>
          </ac:spMkLst>
        </pc:spChg>
        <pc:spChg chg="del">
          <ac:chgData name="Faithe Wempen" userId="a5b80fda8aef011f" providerId="LiveId" clId="{668BE9A0-010B-4078-9BBE-1948F5B5678B}" dt="2019-11-14T17:08:47.565" v="303" actId="21"/>
          <ac:spMkLst>
            <pc:docMk/>
            <pc:sldMk cId="2802640591" sldId="319"/>
            <ac:spMk id="8" creationId="{00000000-0000-0000-0000-000000000000}"/>
          </ac:spMkLst>
        </pc:spChg>
        <pc:picChg chg="add mod">
          <ac:chgData name="Faithe Wempen" userId="a5b80fda8aef011f" providerId="LiveId" clId="{668BE9A0-010B-4078-9BBE-1948F5B5678B}" dt="2019-11-14T17:09:09.889" v="364" actId="1076"/>
          <ac:picMkLst>
            <pc:docMk/>
            <pc:sldMk cId="2802640591" sldId="319"/>
            <ac:picMk id="9" creationId="{68AF9D3B-444C-4C1E-B63E-E5F48A5D4720}"/>
          </ac:picMkLst>
        </pc:picChg>
        <pc:picChg chg="del">
          <ac:chgData name="Faithe Wempen" userId="a5b80fda8aef011f" providerId="LiveId" clId="{668BE9A0-010B-4078-9BBE-1948F5B5678B}" dt="2019-11-14T17:08:41.336" v="300" actId="21"/>
          <ac:picMkLst>
            <pc:docMk/>
            <pc:sldMk cId="2802640591" sldId="319"/>
            <ac:picMk id="19459" creationId="{00000000-0000-0000-0000-000000000000}"/>
          </ac:picMkLst>
        </pc:picChg>
      </pc:sldChg>
      <pc:sldChg chg="modSp add del mod">
        <pc:chgData name="Faithe Wempen" userId="a5b80fda8aef011f" providerId="LiveId" clId="{668BE9A0-010B-4078-9BBE-1948F5B5678B}" dt="2019-11-14T17:09:50.172" v="368" actId="47"/>
        <pc:sldMkLst>
          <pc:docMk/>
          <pc:sldMk cId="555402702" sldId="320"/>
        </pc:sldMkLst>
        <pc:spChg chg="mod">
          <ac:chgData name="Faithe Wempen" userId="a5b80fda8aef011f" providerId="LiveId" clId="{668BE9A0-010B-4078-9BBE-1948F5B5678B}" dt="2019-11-14T17:09:40.860" v="365" actId="21"/>
          <ac:spMkLst>
            <pc:docMk/>
            <pc:sldMk cId="555402702" sldId="320"/>
            <ac:spMk id="7" creationId="{00000000-0000-0000-0000-000000000000}"/>
          </ac:spMkLst>
        </pc:spChg>
      </pc:sldChg>
      <pc:sldChg chg="addSp delSp modSp add mod chgLayout modNotesTx">
        <pc:chgData name="Faithe Wempen" userId="a5b80fda8aef011f" providerId="LiveId" clId="{668BE9A0-010B-4078-9BBE-1948F5B5678B}" dt="2019-11-14T17:10:21.022" v="417" actId="6549"/>
        <pc:sldMkLst>
          <pc:docMk/>
          <pc:sldMk cId="257679402" sldId="321"/>
        </pc:sldMkLst>
        <pc:spChg chg="add mod ord">
          <ac:chgData name="Faithe Wempen" userId="a5b80fda8aef011f" providerId="LiveId" clId="{668BE9A0-010B-4078-9BBE-1948F5B5678B}" dt="2019-11-14T17:10:05.210" v="405" actId="20577"/>
          <ac:spMkLst>
            <pc:docMk/>
            <pc:sldMk cId="257679402" sldId="321"/>
            <ac:spMk id="2" creationId="{00475F29-469F-47ED-8BA0-7F17714B8F7D}"/>
          </ac:spMkLst>
        </pc:spChg>
        <pc:spChg chg="add del mod ord">
          <ac:chgData name="Faithe Wempen" userId="a5b80fda8aef011f" providerId="LiveId" clId="{668BE9A0-010B-4078-9BBE-1948F5B5678B}" dt="2019-11-14T17:10:08.034" v="407"/>
          <ac:spMkLst>
            <pc:docMk/>
            <pc:sldMk cId="257679402" sldId="321"/>
            <ac:spMk id="3" creationId="{70CA4808-2452-465C-8080-90BB4642AC3A}"/>
          </ac:spMkLst>
        </pc:spChg>
        <pc:spChg chg="del mod">
          <ac:chgData name="Faithe Wempen" userId="a5b80fda8aef011f" providerId="LiveId" clId="{668BE9A0-010B-4078-9BBE-1948F5B5678B}" dt="2019-11-14T17:09:54.024" v="369" actId="6264"/>
          <ac:spMkLst>
            <pc:docMk/>
            <pc:sldMk cId="257679402" sldId="321"/>
            <ac:spMk id="7" creationId="{00000000-0000-0000-0000-000000000000}"/>
          </ac:spMkLst>
        </pc:spChg>
        <pc:spChg chg="del">
          <ac:chgData name="Faithe Wempen" userId="a5b80fda8aef011f" providerId="LiveId" clId="{668BE9A0-010B-4078-9BBE-1948F5B5678B}" dt="2019-11-14T17:09:58.274" v="370" actId="21"/>
          <ac:spMkLst>
            <pc:docMk/>
            <pc:sldMk cId="257679402" sldId="321"/>
            <ac:spMk id="8" creationId="{00000000-0000-0000-0000-000000000000}"/>
          </ac:spMkLst>
        </pc:spChg>
        <pc:picChg chg="add mod">
          <ac:chgData name="Faithe Wempen" userId="a5b80fda8aef011f" providerId="LiveId" clId="{668BE9A0-010B-4078-9BBE-1948F5B5678B}" dt="2019-11-14T17:10:11.986" v="409" actId="1076"/>
          <ac:picMkLst>
            <pc:docMk/>
            <pc:sldMk cId="257679402" sldId="321"/>
            <ac:picMk id="9" creationId="{A689BD42-E3CE-4E9A-969D-90E7782CCA9F}"/>
          </ac:picMkLst>
        </pc:picChg>
        <pc:picChg chg="del">
          <ac:chgData name="Faithe Wempen" userId="a5b80fda8aef011f" providerId="LiveId" clId="{668BE9A0-010B-4078-9BBE-1948F5B5678B}" dt="2019-11-14T17:10:07.146" v="406" actId="21"/>
          <ac:picMkLst>
            <pc:docMk/>
            <pc:sldMk cId="257679402" sldId="321"/>
            <ac:picMk id="20482" creationId="{00000000-0000-0000-0000-000000000000}"/>
          </ac:picMkLst>
        </pc:picChg>
      </pc:sldChg>
      <pc:sldChg chg="addSp delSp modSp add mod chgLayout">
        <pc:chgData name="Faithe Wempen" userId="a5b80fda8aef011f" providerId="LiveId" clId="{668BE9A0-010B-4078-9BBE-1948F5B5678B}" dt="2019-11-14T17:11:06.426" v="479" actId="1076"/>
        <pc:sldMkLst>
          <pc:docMk/>
          <pc:sldMk cId="2615144467" sldId="322"/>
        </pc:sldMkLst>
        <pc:spChg chg="add mod ord">
          <ac:chgData name="Faithe Wempen" userId="a5b80fda8aef011f" providerId="LiveId" clId="{668BE9A0-010B-4078-9BBE-1948F5B5678B}" dt="2019-11-14T17:11:00.457" v="476" actId="20577"/>
          <ac:spMkLst>
            <pc:docMk/>
            <pc:sldMk cId="2615144467" sldId="322"/>
            <ac:spMk id="2" creationId="{B43C784A-4FE0-4BA5-AFA8-3753A6D94BB4}"/>
          </ac:spMkLst>
        </pc:spChg>
        <pc:spChg chg="add del mod ord">
          <ac:chgData name="Faithe Wempen" userId="a5b80fda8aef011f" providerId="LiveId" clId="{668BE9A0-010B-4078-9BBE-1948F5B5678B}" dt="2019-11-14T17:10:45.873" v="421"/>
          <ac:spMkLst>
            <pc:docMk/>
            <pc:sldMk cId="2615144467" sldId="322"/>
            <ac:spMk id="3" creationId="{5679D27B-A2D5-44DA-BE10-D4DB4BC5225B}"/>
          </ac:spMkLst>
        </pc:spChg>
        <pc:spChg chg="del mod">
          <ac:chgData name="Faithe Wempen" userId="a5b80fda8aef011f" providerId="LiveId" clId="{668BE9A0-010B-4078-9BBE-1948F5B5678B}" dt="2019-11-14T17:10:43.469" v="419" actId="6264"/>
          <ac:spMkLst>
            <pc:docMk/>
            <pc:sldMk cId="2615144467" sldId="322"/>
            <ac:spMk id="7" creationId="{00000000-0000-0000-0000-000000000000}"/>
          </ac:spMkLst>
        </pc:spChg>
        <pc:spChg chg="del">
          <ac:chgData name="Faithe Wempen" userId="a5b80fda8aef011f" providerId="LiveId" clId="{668BE9A0-010B-4078-9BBE-1948F5B5678B}" dt="2019-11-14T17:10:48.047" v="422" actId="21"/>
          <ac:spMkLst>
            <pc:docMk/>
            <pc:sldMk cId="2615144467" sldId="322"/>
            <ac:spMk id="8" creationId="{00000000-0000-0000-0000-000000000000}"/>
          </ac:spMkLst>
        </pc:spChg>
        <pc:picChg chg="add mod">
          <ac:chgData name="Faithe Wempen" userId="a5b80fda8aef011f" providerId="LiveId" clId="{668BE9A0-010B-4078-9BBE-1948F5B5678B}" dt="2019-11-14T17:11:06.426" v="479" actId="1076"/>
          <ac:picMkLst>
            <pc:docMk/>
            <pc:sldMk cId="2615144467" sldId="322"/>
            <ac:picMk id="9" creationId="{A185A9FB-ED44-452D-96A7-3026FB9BBEA7}"/>
          </ac:picMkLst>
        </pc:picChg>
        <pc:picChg chg="del">
          <ac:chgData name="Faithe Wempen" userId="a5b80fda8aef011f" providerId="LiveId" clId="{668BE9A0-010B-4078-9BBE-1948F5B5678B}" dt="2019-11-14T17:10:45.015" v="420" actId="21"/>
          <ac:picMkLst>
            <pc:docMk/>
            <pc:sldMk cId="2615144467" sldId="322"/>
            <ac:picMk id="21506" creationId="{00000000-0000-0000-0000-000000000000}"/>
          </ac:picMkLst>
        </pc:picChg>
      </pc:sldChg>
      <pc:sldChg chg="addSp delSp modSp new mod">
        <pc:chgData name="Faithe Wempen" userId="a5b80fda8aef011f" providerId="LiveId" clId="{668BE9A0-010B-4078-9BBE-1948F5B5678B}" dt="2019-11-14T17:11:55.281" v="578"/>
        <pc:sldMkLst>
          <pc:docMk/>
          <pc:sldMk cId="3351488486" sldId="323"/>
        </pc:sldMkLst>
        <pc:spChg chg="mod">
          <ac:chgData name="Faithe Wempen" userId="a5b80fda8aef011f" providerId="LiveId" clId="{668BE9A0-010B-4078-9BBE-1948F5B5678B}" dt="2019-11-14T17:11:36.563" v="577" actId="20577"/>
          <ac:spMkLst>
            <pc:docMk/>
            <pc:sldMk cId="3351488486" sldId="323"/>
            <ac:spMk id="2" creationId="{E6612C61-F868-46D9-91DE-AA8DDA48F67C}"/>
          </ac:spMkLst>
        </pc:spChg>
        <pc:spChg chg="del">
          <ac:chgData name="Faithe Wempen" userId="a5b80fda8aef011f" providerId="LiveId" clId="{668BE9A0-010B-4078-9BBE-1948F5B5678B}" dt="2019-11-14T17:11:55.281" v="578"/>
          <ac:spMkLst>
            <pc:docMk/>
            <pc:sldMk cId="3351488486" sldId="323"/>
            <ac:spMk id="3" creationId="{87EDE624-0AC5-459A-8553-7B2AC70CBE9D}"/>
          </ac:spMkLst>
        </pc:spChg>
        <pc:picChg chg="add mod">
          <ac:chgData name="Faithe Wempen" userId="a5b80fda8aef011f" providerId="LiveId" clId="{668BE9A0-010B-4078-9BBE-1948F5B5678B}" dt="2019-11-14T17:11:55.281" v="578"/>
          <ac:picMkLst>
            <pc:docMk/>
            <pc:sldMk cId="3351488486" sldId="323"/>
            <ac:picMk id="4" creationId="{9FCD13EB-9399-4344-B8DC-2BA69ED89D6D}"/>
          </ac:picMkLst>
        </pc:picChg>
      </pc:sldChg>
      <pc:sldChg chg="addSp delSp modSp new mod">
        <pc:chgData name="Faithe Wempen" userId="a5b80fda8aef011f" providerId="LiveId" clId="{668BE9A0-010B-4078-9BBE-1948F5B5678B}" dt="2019-11-14T17:12:32.972" v="647" actId="20577"/>
        <pc:sldMkLst>
          <pc:docMk/>
          <pc:sldMk cId="3810623680" sldId="324"/>
        </pc:sldMkLst>
        <pc:spChg chg="mod">
          <ac:chgData name="Faithe Wempen" userId="a5b80fda8aef011f" providerId="LiveId" clId="{668BE9A0-010B-4078-9BBE-1948F5B5678B}" dt="2019-11-14T17:12:32.972" v="647" actId="20577"/>
          <ac:spMkLst>
            <pc:docMk/>
            <pc:sldMk cId="3810623680" sldId="324"/>
            <ac:spMk id="2" creationId="{6C185E6A-E514-4059-A1CC-DEB20A5A8A37}"/>
          </ac:spMkLst>
        </pc:spChg>
        <pc:spChg chg="del">
          <ac:chgData name="Faithe Wempen" userId="a5b80fda8aef011f" providerId="LiveId" clId="{668BE9A0-010B-4078-9BBE-1948F5B5678B}" dt="2019-11-14T17:12:19.749" v="580"/>
          <ac:spMkLst>
            <pc:docMk/>
            <pc:sldMk cId="3810623680" sldId="324"/>
            <ac:spMk id="3" creationId="{AF3AECDD-EC69-4296-A4DE-434942DF5FCE}"/>
          </ac:spMkLst>
        </pc:spChg>
        <pc:picChg chg="add mod">
          <ac:chgData name="Faithe Wempen" userId="a5b80fda8aef011f" providerId="LiveId" clId="{668BE9A0-010B-4078-9BBE-1948F5B5678B}" dt="2019-11-14T17:12:19.749" v="580"/>
          <ac:picMkLst>
            <pc:docMk/>
            <pc:sldMk cId="3810623680" sldId="324"/>
            <ac:picMk id="4" creationId="{45B40158-63A9-4DC9-B862-19E517CC2074}"/>
          </ac:picMkLst>
        </pc:picChg>
      </pc:sldChg>
      <pc:sldChg chg="addSp delSp modSp new mod">
        <pc:chgData name="Faithe Wempen" userId="a5b80fda8aef011f" providerId="LiveId" clId="{668BE9A0-010B-4078-9BBE-1948F5B5678B}" dt="2019-11-14T17:14:45.780" v="786" actId="1076"/>
        <pc:sldMkLst>
          <pc:docMk/>
          <pc:sldMk cId="4267739899" sldId="325"/>
        </pc:sldMkLst>
        <pc:spChg chg="mod">
          <ac:chgData name="Faithe Wempen" userId="a5b80fda8aef011f" providerId="LiveId" clId="{668BE9A0-010B-4078-9BBE-1948F5B5678B}" dt="2019-11-14T17:13:08.022" v="708" actId="20577"/>
          <ac:spMkLst>
            <pc:docMk/>
            <pc:sldMk cId="4267739899" sldId="325"/>
            <ac:spMk id="2" creationId="{264E26F8-A4EA-4DBC-A9E2-7E3B39B7E443}"/>
          </ac:spMkLst>
        </pc:spChg>
        <pc:spChg chg="del">
          <ac:chgData name="Faithe Wempen" userId="a5b80fda8aef011f" providerId="LiveId" clId="{668BE9A0-010B-4078-9BBE-1948F5B5678B}" dt="2019-11-14T17:13:27.417" v="709"/>
          <ac:spMkLst>
            <pc:docMk/>
            <pc:sldMk cId="4267739899" sldId="325"/>
            <ac:spMk id="3" creationId="{2FFFCF34-82DE-41CE-924B-787BB975DC1B}"/>
          </ac:spMkLst>
        </pc:spChg>
        <pc:picChg chg="add mod">
          <ac:chgData name="Faithe Wempen" userId="a5b80fda8aef011f" providerId="LiveId" clId="{668BE9A0-010B-4078-9BBE-1948F5B5678B}" dt="2019-11-14T17:14:45.780" v="786" actId="1076"/>
          <ac:picMkLst>
            <pc:docMk/>
            <pc:sldMk cId="4267739899" sldId="325"/>
            <ac:picMk id="4" creationId="{0C764210-3815-4211-A939-D3C39DE440D7}"/>
          </ac:picMkLst>
        </pc:picChg>
        <pc:picChg chg="add del mod">
          <ac:chgData name="Faithe Wempen" userId="a5b80fda8aef011f" providerId="LiveId" clId="{668BE9A0-010B-4078-9BBE-1948F5B5678B}" dt="2019-11-14T17:14:44.799" v="785"/>
          <ac:picMkLst>
            <pc:docMk/>
            <pc:sldMk cId="4267739899" sldId="325"/>
            <ac:picMk id="5" creationId="{C2FF5D5D-3EC0-47F8-91E9-DE60B7568B00}"/>
          </ac:picMkLst>
        </pc:picChg>
      </pc:sldChg>
      <pc:sldChg chg="addSp delSp modSp new add del mod">
        <pc:chgData name="Faithe Wempen" userId="a5b80fda8aef011f" providerId="LiveId" clId="{668BE9A0-010B-4078-9BBE-1948F5B5678B}" dt="2019-11-14T17:14:53.770" v="789" actId="1076"/>
        <pc:sldMkLst>
          <pc:docMk/>
          <pc:sldMk cId="3756516289" sldId="326"/>
        </pc:sldMkLst>
        <pc:spChg chg="mod">
          <ac:chgData name="Faithe Wempen" userId="a5b80fda8aef011f" providerId="LiveId" clId="{668BE9A0-010B-4078-9BBE-1948F5B5678B}" dt="2019-11-14T17:14:46.575" v="787" actId="20577"/>
          <ac:spMkLst>
            <pc:docMk/>
            <pc:sldMk cId="3756516289" sldId="326"/>
            <ac:spMk id="2" creationId="{A864C73C-1ACC-4FCD-B98A-7E84B0279C01}"/>
          </ac:spMkLst>
        </pc:spChg>
        <pc:spChg chg="del">
          <ac:chgData name="Faithe Wempen" userId="a5b80fda8aef011f" providerId="LiveId" clId="{668BE9A0-010B-4078-9BBE-1948F5B5678B}" dt="2019-11-14T17:14:48.674" v="788"/>
          <ac:spMkLst>
            <pc:docMk/>
            <pc:sldMk cId="3756516289" sldId="326"/>
            <ac:spMk id="3" creationId="{CEE2E2F2-0B02-40B5-8A9D-F9F9065BCB4B}"/>
          </ac:spMkLst>
        </pc:spChg>
        <pc:picChg chg="add mod">
          <ac:chgData name="Faithe Wempen" userId="a5b80fda8aef011f" providerId="LiveId" clId="{668BE9A0-010B-4078-9BBE-1948F5B5678B}" dt="2019-11-14T17:14:53.770" v="789" actId="1076"/>
          <ac:picMkLst>
            <pc:docMk/>
            <pc:sldMk cId="3756516289" sldId="326"/>
            <ac:picMk id="4" creationId="{4EFC5DFB-C973-46B3-A761-302E391BFB56}"/>
          </ac:picMkLst>
        </pc:picChg>
      </pc:sldChg>
      <pc:sldChg chg="addSp delSp modSp new mod">
        <pc:chgData name="Faithe Wempen" userId="a5b80fda8aef011f" providerId="LiveId" clId="{668BE9A0-010B-4078-9BBE-1948F5B5678B}" dt="2019-11-14T17:15:57.990" v="814"/>
        <pc:sldMkLst>
          <pc:docMk/>
          <pc:sldMk cId="2047466694" sldId="327"/>
        </pc:sldMkLst>
        <pc:spChg chg="mod">
          <ac:chgData name="Faithe Wempen" userId="a5b80fda8aef011f" providerId="LiveId" clId="{668BE9A0-010B-4078-9BBE-1948F5B5678B}" dt="2019-11-14T17:15:05.063" v="813" actId="20577"/>
          <ac:spMkLst>
            <pc:docMk/>
            <pc:sldMk cId="2047466694" sldId="327"/>
            <ac:spMk id="2" creationId="{0CBAD834-B937-497E-B0AF-AAD68362F25D}"/>
          </ac:spMkLst>
        </pc:spChg>
        <pc:spChg chg="del">
          <ac:chgData name="Faithe Wempen" userId="a5b80fda8aef011f" providerId="LiveId" clId="{668BE9A0-010B-4078-9BBE-1948F5B5678B}" dt="2019-11-14T17:15:57.990" v="814"/>
          <ac:spMkLst>
            <pc:docMk/>
            <pc:sldMk cId="2047466694" sldId="327"/>
            <ac:spMk id="3" creationId="{856EA281-7038-4A50-AFEB-FEB2693D19A4}"/>
          </ac:spMkLst>
        </pc:spChg>
        <pc:picChg chg="add mod">
          <ac:chgData name="Faithe Wempen" userId="a5b80fda8aef011f" providerId="LiveId" clId="{668BE9A0-010B-4078-9BBE-1948F5B5678B}" dt="2019-11-14T17:15:57.990" v="814"/>
          <ac:picMkLst>
            <pc:docMk/>
            <pc:sldMk cId="2047466694" sldId="327"/>
            <ac:picMk id="4" creationId="{1F34CF5E-279C-43CB-800D-9B427DEA0E06}"/>
          </ac:picMkLst>
        </pc:picChg>
      </pc:sldChg>
      <pc:sldChg chg="addSp delSp modSp new mod">
        <pc:chgData name="Faithe Wempen" userId="a5b80fda8aef011f" providerId="LiveId" clId="{668BE9A0-010B-4078-9BBE-1948F5B5678B}" dt="2019-11-14T17:16:41.473" v="861"/>
        <pc:sldMkLst>
          <pc:docMk/>
          <pc:sldMk cId="1183361767" sldId="328"/>
        </pc:sldMkLst>
        <pc:spChg chg="mod">
          <ac:chgData name="Faithe Wempen" userId="a5b80fda8aef011f" providerId="LiveId" clId="{668BE9A0-010B-4078-9BBE-1948F5B5678B}" dt="2019-11-14T17:16:16.565" v="860" actId="20577"/>
          <ac:spMkLst>
            <pc:docMk/>
            <pc:sldMk cId="1183361767" sldId="328"/>
            <ac:spMk id="2" creationId="{BD6CBE13-26E5-4B8E-AB32-7808F8196A2C}"/>
          </ac:spMkLst>
        </pc:spChg>
        <pc:spChg chg="del">
          <ac:chgData name="Faithe Wempen" userId="a5b80fda8aef011f" providerId="LiveId" clId="{668BE9A0-010B-4078-9BBE-1948F5B5678B}" dt="2019-11-14T17:16:41.473" v="861"/>
          <ac:spMkLst>
            <pc:docMk/>
            <pc:sldMk cId="1183361767" sldId="328"/>
            <ac:spMk id="3" creationId="{C3B90361-EB81-4B3D-8599-76CEECBA3092}"/>
          </ac:spMkLst>
        </pc:spChg>
        <pc:picChg chg="add mod">
          <ac:chgData name="Faithe Wempen" userId="a5b80fda8aef011f" providerId="LiveId" clId="{668BE9A0-010B-4078-9BBE-1948F5B5678B}" dt="2019-11-14T17:16:41.473" v="861"/>
          <ac:picMkLst>
            <pc:docMk/>
            <pc:sldMk cId="1183361767" sldId="328"/>
            <ac:picMk id="4" creationId="{784BCA64-4F33-4789-BEF5-9A805AEE2B6C}"/>
          </ac:picMkLst>
        </pc:picChg>
      </pc:sldChg>
      <pc:sldChg chg="addSp delSp modSp new mod">
        <pc:chgData name="Faithe Wempen" userId="a5b80fda8aef011f" providerId="LiveId" clId="{668BE9A0-010B-4078-9BBE-1948F5B5678B}" dt="2019-11-14T17:17:21.941" v="914" actId="20577"/>
        <pc:sldMkLst>
          <pc:docMk/>
          <pc:sldMk cId="1438894517" sldId="329"/>
        </pc:sldMkLst>
        <pc:spChg chg="mod">
          <ac:chgData name="Faithe Wempen" userId="a5b80fda8aef011f" providerId="LiveId" clId="{668BE9A0-010B-4078-9BBE-1948F5B5678B}" dt="2019-11-14T17:17:21.941" v="914" actId="20577"/>
          <ac:spMkLst>
            <pc:docMk/>
            <pc:sldMk cId="1438894517" sldId="329"/>
            <ac:spMk id="2" creationId="{AC061FAC-16C3-4DD0-87A2-B2DC95183B8C}"/>
          </ac:spMkLst>
        </pc:spChg>
        <pc:spChg chg="del">
          <ac:chgData name="Faithe Wempen" userId="a5b80fda8aef011f" providerId="LiveId" clId="{668BE9A0-010B-4078-9BBE-1948F5B5678B}" dt="2019-11-14T17:17:08.902" v="865"/>
          <ac:spMkLst>
            <pc:docMk/>
            <pc:sldMk cId="1438894517" sldId="329"/>
            <ac:spMk id="3" creationId="{9ADA311C-4DB5-4D69-B3E3-04660F84DBEC}"/>
          </ac:spMkLst>
        </pc:spChg>
        <pc:picChg chg="add mod">
          <ac:chgData name="Faithe Wempen" userId="a5b80fda8aef011f" providerId="LiveId" clId="{668BE9A0-010B-4078-9BBE-1948F5B5678B}" dt="2019-11-14T17:17:08.902" v="865"/>
          <ac:picMkLst>
            <pc:docMk/>
            <pc:sldMk cId="1438894517" sldId="329"/>
            <ac:picMk id="4" creationId="{27C77417-264D-4058-9386-374FB070EFEC}"/>
          </ac:picMkLst>
        </pc:picChg>
      </pc:sldChg>
      <pc:sldChg chg="addSp delSp modSp new mod">
        <pc:chgData name="Faithe Wempen" userId="a5b80fda8aef011f" providerId="LiveId" clId="{668BE9A0-010B-4078-9BBE-1948F5B5678B}" dt="2019-11-14T17:18:04.109" v="989"/>
        <pc:sldMkLst>
          <pc:docMk/>
          <pc:sldMk cId="4238447983" sldId="330"/>
        </pc:sldMkLst>
        <pc:spChg chg="mod">
          <ac:chgData name="Faithe Wempen" userId="a5b80fda8aef011f" providerId="LiveId" clId="{668BE9A0-010B-4078-9BBE-1948F5B5678B}" dt="2019-11-14T17:17:44.378" v="988" actId="20577"/>
          <ac:spMkLst>
            <pc:docMk/>
            <pc:sldMk cId="4238447983" sldId="330"/>
            <ac:spMk id="2" creationId="{FCE2FD45-77F3-4799-A9F4-07E5C46BB3D3}"/>
          </ac:spMkLst>
        </pc:spChg>
        <pc:spChg chg="del">
          <ac:chgData name="Faithe Wempen" userId="a5b80fda8aef011f" providerId="LiveId" clId="{668BE9A0-010B-4078-9BBE-1948F5B5678B}" dt="2019-11-14T17:18:04.109" v="989"/>
          <ac:spMkLst>
            <pc:docMk/>
            <pc:sldMk cId="4238447983" sldId="330"/>
            <ac:spMk id="3" creationId="{CF245864-C627-43A4-A360-DCB51231A632}"/>
          </ac:spMkLst>
        </pc:spChg>
        <pc:picChg chg="add mod">
          <ac:chgData name="Faithe Wempen" userId="a5b80fda8aef011f" providerId="LiveId" clId="{668BE9A0-010B-4078-9BBE-1948F5B5678B}" dt="2019-11-14T17:18:04.109" v="989"/>
          <ac:picMkLst>
            <pc:docMk/>
            <pc:sldMk cId="4238447983" sldId="330"/>
            <ac:picMk id="4" creationId="{EB8276B3-B05B-4413-8CB4-7B1E8C7FD664}"/>
          </ac:picMkLst>
        </pc:picChg>
      </pc:sldChg>
      <pc:sldChg chg="addSp delSp modSp new mod">
        <pc:chgData name="Faithe Wempen" userId="a5b80fda8aef011f" providerId="LiveId" clId="{668BE9A0-010B-4078-9BBE-1948F5B5678B}" dt="2019-11-14T17:18:38.088" v="1035"/>
        <pc:sldMkLst>
          <pc:docMk/>
          <pc:sldMk cId="329455026" sldId="331"/>
        </pc:sldMkLst>
        <pc:spChg chg="mod">
          <ac:chgData name="Faithe Wempen" userId="a5b80fda8aef011f" providerId="LiveId" clId="{668BE9A0-010B-4078-9BBE-1948F5B5678B}" dt="2019-11-14T17:18:20.190" v="1034" actId="20577"/>
          <ac:spMkLst>
            <pc:docMk/>
            <pc:sldMk cId="329455026" sldId="331"/>
            <ac:spMk id="2" creationId="{E66A2EA0-B9F4-4B21-A644-D78C1FF2DAB0}"/>
          </ac:spMkLst>
        </pc:spChg>
        <pc:spChg chg="del">
          <ac:chgData name="Faithe Wempen" userId="a5b80fda8aef011f" providerId="LiveId" clId="{668BE9A0-010B-4078-9BBE-1948F5B5678B}" dt="2019-11-14T17:18:38.088" v="1035"/>
          <ac:spMkLst>
            <pc:docMk/>
            <pc:sldMk cId="329455026" sldId="331"/>
            <ac:spMk id="3" creationId="{B6FD519B-4B49-4C76-A75C-21D38D2159E2}"/>
          </ac:spMkLst>
        </pc:spChg>
        <pc:picChg chg="add mod">
          <ac:chgData name="Faithe Wempen" userId="a5b80fda8aef011f" providerId="LiveId" clId="{668BE9A0-010B-4078-9BBE-1948F5B5678B}" dt="2019-11-14T17:18:38.088" v="1035"/>
          <ac:picMkLst>
            <pc:docMk/>
            <pc:sldMk cId="329455026" sldId="331"/>
            <ac:picMk id="4" creationId="{40F1A127-7D17-42F4-BF24-EAC40824DB41}"/>
          </ac:picMkLst>
        </pc:picChg>
      </pc:sldChg>
      <pc:sldChg chg="addSp delSp modSp new mod">
        <pc:chgData name="Faithe Wempen" userId="a5b80fda8aef011f" providerId="LiveId" clId="{668BE9A0-010B-4078-9BBE-1948F5B5678B}" dt="2019-11-14T17:21:14.133" v="1098"/>
        <pc:sldMkLst>
          <pc:docMk/>
          <pc:sldMk cId="169650169" sldId="332"/>
        </pc:sldMkLst>
        <pc:spChg chg="mod">
          <ac:chgData name="Faithe Wempen" userId="a5b80fda8aef011f" providerId="LiveId" clId="{668BE9A0-010B-4078-9BBE-1948F5B5678B}" dt="2019-11-14T17:20:58.348" v="1097" actId="20577"/>
          <ac:spMkLst>
            <pc:docMk/>
            <pc:sldMk cId="169650169" sldId="332"/>
            <ac:spMk id="2" creationId="{A587C6E6-087D-4981-8F1E-4B3BAA6ED183}"/>
          </ac:spMkLst>
        </pc:spChg>
        <pc:spChg chg="del">
          <ac:chgData name="Faithe Wempen" userId="a5b80fda8aef011f" providerId="LiveId" clId="{668BE9A0-010B-4078-9BBE-1948F5B5678B}" dt="2019-11-14T17:21:14.133" v="1098"/>
          <ac:spMkLst>
            <pc:docMk/>
            <pc:sldMk cId="169650169" sldId="332"/>
            <ac:spMk id="3" creationId="{0EC89380-498A-4B38-8607-21A080C52DB0}"/>
          </ac:spMkLst>
        </pc:spChg>
        <pc:picChg chg="add mod">
          <ac:chgData name="Faithe Wempen" userId="a5b80fda8aef011f" providerId="LiveId" clId="{668BE9A0-010B-4078-9BBE-1948F5B5678B}" dt="2019-11-14T17:21:14.133" v="1098"/>
          <ac:picMkLst>
            <pc:docMk/>
            <pc:sldMk cId="169650169" sldId="332"/>
            <ac:picMk id="4" creationId="{3DA68450-8927-4B5F-8320-04803481CF25}"/>
          </ac:picMkLst>
        </pc:picChg>
      </pc:sldChg>
      <pc:sldChg chg="addSp delSp modSp new mod">
        <pc:chgData name="Faithe Wempen" userId="a5b80fda8aef011f" providerId="LiveId" clId="{668BE9A0-010B-4078-9BBE-1948F5B5678B}" dt="2019-11-14T17:21:50.051" v="1156"/>
        <pc:sldMkLst>
          <pc:docMk/>
          <pc:sldMk cId="3741414868" sldId="333"/>
        </pc:sldMkLst>
        <pc:spChg chg="mod">
          <ac:chgData name="Faithe Wempen" userId="a5b80fda8aef011f" providerId="LiveId" clId="{668BE9A0-010B-4078-9BBE-1948F5B5678B}" dt="2019-11-14T17:21:32.616" v="1155" actId="20577"/>
          <ac:spMkLst>
            <pc:docMk/>
            <pc:sldMk cId="3741414868" sldId="333"/>
            <ac:spMk id="2" creationId="{E81334F1-C406-485D-8871-BAE3A2C34142}"/>
          </ac:spMkLst>
        </pc:spChg>
        <pc:spChg chg="del">
          <ac:chgData name="Faithe Wempen" userId="a5b80fda8aef011f" providerId="LiveId" clId="{668BE9A0-010B-4078-9BBE-1948F5B5678B}" dt="2019-11-14T17:21:50.051" v="1156"/>
          <ac:spMkLst>
            <pc:docMk/>
            <pc:sldMk cId="3741414868" sldId="333"/>
            <ac:spMk id="3" creationId="{E352324D-F734-4DE9-A581-25AC6FC00ECF}"/>
          </ac:spMkLst>
        </pc:spChg>
        <pc:picChg chg="add mod">
          <ac:chgData name="Faithe Wempen" userId="a5b80fda8aef011f" providerId="LiveId" clId="{668BE9A0-010B-4078-9BBE-1948F5B5678B}" dt="2019-11-14T17:21:50.051" v="1156"/>
          <ac:picMkLst>
            <pc:docMk/>
            <pc:sldMk cId="3741414868" sldId="333"/>
            <ac:picMk id="4" creationId="{8342B2EB-F727-4E86-83CC-46BEE2FB4E21}"/>
          </ac:picMkLst>
        </pc:picChg>
      </pc:sldChg>
      <pc:sldChg chg="addSp delSp modSp new mod">
        <pc:chgData name="Faithe Wempen" userId="a5b80fda8aef011f" providerId="LiveId" clId="{668BE9A0-010B-4078-9BBE-1948F5B5678B}" dt="2019-11-14T17:23:00.846" v="1212"/>
        <pc:sldMkLst>
          <pc:docMk/>
          <pc:sldMk cId="1372969160" sldId="334"/>
        </pc:sldMkLst>
        <pc:spChg chg="mod">
          <ac:chgData name="Faithe Wempen" userId="a5b80fda8aef011f" providerId="LiveId" clId="{668BE9A0-010B-4078-9BBE-1948F5B5678B}" dt="2019-11-14T17:22:44.894" v="1211" actId="20577"/>
          <ac:spMkLst>
            <pc:docMk/>
            <pc:sldMk cId="1372969160" sldId="334"/>
            <ac:spMk id="2" creationId="{0D168CF5-EFEF-409B-B921-469B8E6DF656}"/>
          </ac:spMkLst>
        </pc:spChg>
        <pc:spChg chg="del">
          <ac:chgData name="Faithe Wempen" userId="a5b80fda8aef011f" providerId="LiveId" clId="{668BE9A0-010B-4078-9BBE-1948F5B5678B}" dt="2019-11-14T17:23:00.846" v="1212"/>
          <ac:spMkLst>
            <pc:docMk/>
            <pc:sldMk cId="1372969160" sldId="334"/>
            <ac:spMk id="3" creationId="{05ECACDE-A6D7-403B-B70B-33C6A5BBBA1B}"/>
          </ac:spMkLst>
        </pc:spChg>
        <pc:picChg chg="add mod">
          <ac:chgData name="Faithe Wempen" userId="a5b80fda8aef011f" providerId="LiveId" clId="{668BE9A0-010B-4078-9BBE-1948F5B5678B}" dt="2019-11-14T17:23:00.846" v="1212"/>
          <ac:picMkLst>
            <pc:docMk/>
            <pc:sldMk cId="1372969160" sldId="334"/>
            <ac:picMk id="4" creationId="{B953D71B-4ADE-431A-AA33-F3A6C970CFAE}"/>
          </ac:picMkLst>
        </pc:picChg>
      </pc:sldChg>
      <pc:sldChg chg="addSp delSp modSp new mod">
        <pc:chgData name="Faithe Wempen" userId="a5b80fda8aef011f" providerId="LiveId" clId="{668BE9A0-010B-4078-9BBE-1948F5B5678B}" dt="2019-11-14T17:38:25.160" v="1405" actId="1076"/>
        <pc:sldMkLst>
          <pc:docMk/>
          <pc:sldMk cId="3537150494" sldId="335"/>
        </pc:sldMkLst>
        <pc:spChg chg="mod">
          <ac:chgData name="Faithe Wempen" userId="a5b80fda8aef011f" providerId="LiveId" clId="{668BE9A0-010B-4078-9BBE-1948F5B5678B}" dt="2019-11-14T17:24:01.513" v="1341" actId="20577"/>
          <ac:spMkLst>
            <pc:docMk/>
            <pc:sldMk cId="3537150494" sldId="335"/>
            <ac:spMk id="2" creationId="{B8187502-1273-40C4-AAEA-7507673DD526}"/>
          </ac:spMkLst>
        </pc:spChg>
        <pc:spChg chg="del">
          <ac:chgData name="Faithe Wempen" userId="a5b80fda8aef011f" providerId="LiveId" clId="{668BE9A0-010B-4078-9BBE-1948F5B5678B}" dt="2019-11-14T17:24:21.047" v="1342"/>
          <ac:spMkLst>
            <pc:docMk/>
            <pc:sldMk cId="3537150494" sldId="335"/>
            <ac:spMk id="3" creationId="{5A9E83BF-FAF5-4D5A-9245-90FD8D9D80D8}"/>
          </ac:spMkLst>
        </pc:spChg>
        <pc:picChg chg="add mod">
          <ac:chgData name="Faithe Wempen" userId="a5b80fda8aef011f" providerId="LiveId" clId="{668BE9A0-010B-4078-9BBE-1948F5B5678B}" dt="2019-11-14T17:38:25.160" v="1405" actId="1076"/>
          <ac:picMkLst>
            <pc:docMk/>
            <pc:sldMk cId="3537150494" sldId="335"/>
            <ac:picMk id="4" creationId="{8381B9C4-F952-4130-A2AD-30CFFF828DA6}"/>
          </ac:picMkLst>
        </pc:picChg>
      </pc:sldChg>
      <pc:sldChg chg="new del">
        <pc:chgData name="Faithe Wempen" userId="a5b80fda8aef011f" providerId="LiveId" clId="{668BE9A0-010B-4078-9BBE-1948F5B5678B}" dt="2019-11-14T17:36:57.928" v="1343" actId="47"/>
        <pc:sldMkLst>
          <pc:docMk/>
          <pc:sldMk cId="4219751915" sldId="336"/>
        </pc:sldMkLst>
      </pc:sldChg>
      <pc:sldChg chg="addSp delSp modSp new mod ord">
        <pc:chgData name="Faithe Wempen" userId="a5b80fda8aef011f" providerId="LiveId" clId="{668BE9A0-010B-4078-9BBE-1948F5B5678B}" dt="2019-11-14T17:23:42.547" v="1266"/>
        <pc:sldMkLst>
          <pc:docMk/>
          <pc:sldMk cId="951271644" sldId="337"/>
        </pc:sldMkLst>
        <pc:spChg chg="mod">
          <ac:chgData name="Faithe Wempen" userId="a5b80fda8aef011f" providerId="LiveId" clId="{668BE9A0-010B-4078-9BBE-1948F5B5678B}" dt="2019-11-14T17:23:21.156" v="1261" actId="20577"/>
          <ac:spMkLst>
            <pc:docMk/>
            <pc:sldMk cId="951271644" sldId="337"/>
            <ac:spMk id="2" creationId="{005913AF-6EE6-4194-AC70-0BA6E9D4B7F0}"/>
          </ac:spMkLst>
        </pc:spChg>
        <pc:spChg chg="del">
          <ac:chgData name="Faithe Wempen" userId="a5b80fda8aef011f" providerId="LiveId" clId="{668BE9A0-010B-4078-9BBE-1948F5B5678B}" dt="2019-11-14T17:23:35.688" v="1262"/>
          <ac:spMkLst>
            <pc:docMk/>
            <pc:sldMk cId="951271644" sldId="337"/>
            <ac:spMk id="3" creationId="{599F18F2-7ED8-47B5-848C-37D6CB7EB667}"/>
          </ac:spMkLst>
        </pc:spChg>
        <pc:picChg chg="add mod">
          <ac:chgData name="Faithe Wempen" userId="a5b80fda8aef011f" providerId="LiveId" clId="{668BE9A0-010B-4078-9BBE-1948F5B5678B}" dt="2019-11-14T17:23:39.609" v="1264" actId="1076"/>
          <ac:picMkLst>
            <pc:docMk/>
            <pc:sldMk cId="951271644" sldId="337"/>
            <ac:picMk id="4" creationId="{0A160876-F12F-460F-A956-705DC2CB8AA3}"/>
          </ac:picMkLst>
        </pc:picChg>
      </pc:sldChg>
      <pc:sldChg chg="addSp delSp modSp new mod">
        <pc:chgData name="Faithe Wempen" userId="a5b80fda8aef011f" providerId="LiveId" clId="{668BE9A0-010B-4078-9BBE-1948F5B5678B}" dt="2019-11-14T17:39:00.481" v="1432" actId="1076"/>
        <pc:sldMkLst>
          <pc:docMk/>
          <pc:sldMk cId="603573464" sldId="338"/>
        </pc:sldMkLst>
        <pc:spChg chg="mod">
          <ac:chgData name="Faithe Wempen" userId="a5b80fda8aef011f" providerId="LiveId" clId="{668BE9A0-010B-4078-9BBE-1948F5B5678B}" dt="2019-11-14T17:38:38.867" v="1429" actId="20577"/>
          <ac:spMkLst>
            <pc:docMk/>
            <pc:sldMk cId="603573464" sldId="338"/>
            <ac:spMk id="2" creationId="{C96A21EC-49AF-4C0B-9888-8D1F0EBB6002}"/>
          </ac:spMkLst>
        </pc:spChg>
        <pc:spChg chg="del">
          <ac:chgData name="Faithe Wempen" userId="a5b80fda8aef011f" providerId="LiveId" clId="{668BE9A0-010B-4078-9BBE-1948F5B5678B}" dt="2019-11-14T17:38:55.824" v="1430"/>
          <ac:spMkLst>
            <pc:docMk/>
            <pc:sldMk cId="603573464" sldId="338"/>
            <ac:spMk id="3" creationId="{8A678DA3-2E8C-421A-BB59-AC85D6873D48}"/>
          </ac:spMkLst>
        </pc:spChg>
        <pc:picChg chg="add mod">
          <ac:chgData name="Faithe Wempen" userId="a5b80fda8aef011f" providerId="LiveId" clId="{668BE9A0-010B-4078-9BBE-1948F5B5678B}" dt="2019-11-14T17:39:00.481" v="1432" actId="1076"/>
          <ac:picMkLst>
            <pc:docMk/>
            <pc:sldMk cId="603573464" sldId="338"/>
            <ac:picMk id="4" creationId="{035FAD63-360E-4151-9E7C-9FA7AF1D12D8}"/>
          </ac:picMkLst>
        </pc:picChg>
      </pc:sldChg>
      <pc:sldChg chg="addSp delSp modSp new mod">
        <pc:chgData name="Faithe Wempen" userId="a5b80fda8aef011f" providerId="LiveId" clId="{668BE9A0-010B-4078-9BBE-1948F5B5678B}" dt="2019-11-14T17:39:40.298" v="1488" actId="1076"/>
        <pc:sldMkLst>
          <pc:docMk/>
          <pc:sldMk cId="86907168" sldId="339"/>
        </pc:sldMkLst>
        <pc:spChg chg="mod">
          <ac:chgData name="Faithe Wempen" userId="a5b80fda8aef011f" providerId="LiveId" clId="{668BE9A0-010B-4078-9BBE-1948F5B5678B}" dt="2019-11-14T17:39:14.660" v="1485" actId="20577"/>
          <ac:spMkLst>
            <pc:docMk/>
            <pc:sldMk cId="86907168" sldId="339"/>
            <ac:spMk id="2" creationId="{4DF0054E-03BA-4847-850F-4B0619ACA1EA}"/>
          </ac:spMkLst>
        </pc:spChg>
        <pc:spChg chg="del">
          <ac:chgData name="Faithe Wempen" userId="a5b80fda8aef011f" providerId="LiveId" clId="{668BE9A0-010B-4078-9BBE-1948F5B5678B}" dt="2019-11-14T17:39:36.391" v="1486"/>
          <ac:spMkLst>
            <pc:docMk/>
            <pc:sldMk cId="86907168" sldId="339"/>
            <ac:spMk id="3" creationId="{CF4777EC-B13E-428C-93E4-21AA05065572}"/>
          </ac:spMkLst>
        </pc:spChg>
        <pc:picChg chg="add mod">
          <ac:chgData name="Faithe Wempen" userId="a5b80fda8aef011f" providerId="LiveId" clId="{668BE9A0-010B-4078-9BBE-1948F5B5678B}" dt="2019-11-14T17:39:40.298" v="1488" actId="1076"/>
          <ac:picMkLst>
            <pc:docMk/>
            <pc:sldMk cId="86907168" sldId="339"/>
            <ac:picMk id="4" creationId="{D74775C4-8E8B-4C92-BA9E-C46B1F5D0540}"/>
          </ac:picMkLst>
        </pc:picChg>
      </pc:sldChg>
      <pc:sldChg chg="addSp delSp modSp new mod">
        <pc:chgData name="Faithe Wempen" userId="a5b80fda8aef011f" providerId="LiveId" clId="{668BE9A0-010B-4078-9BBE-1948F5B5678B}" dt="2019-11-14T17:41:18.220" v="1527" actId="255"/>
        <pc:sldMkLst>
          <pc:docMk/>
          <pc:sldMk cId="1283034647" sldId="340"/>
        </pc:sldMkLst>
        <pc:spChg chg="mod">
          <ac:chgData name="Faithe Wempen" userId="a5b80fda8aef011f" providerId="LiveId" clId="{668BE9A0-010B-4078-9BBE-1948F5B5678B}" dt="2019-11-14T17:41:18.220" v="1527" actId="255"/>
          <ac:spMkLst>
            <pc:docMk/>
            <pc:sldMk cId="1283034647" sldId="340"/>
            <ac:spMk id="2" creationId="{B39F1441-47A1-4550-AA2F-538CBEAE380D}"/>
          </ac:spMkLst>
        </pc:spChg>
        <pc:spChg chg="del">
          <ac:chgData name="Faithe Wempen" userId="a5b80fda8aef011f" providerId="LiveId" clId="{668BE9A0-010B-4078-9BBE-1948F5B5678B}" dt="2019-11-14T17:40:41.216" v="1517"/>
          <ac:spMkLst>
            <pc:docMk/>
            <pc:sldMk cId="1283034647" sldId="340"/>
            <ac:spMk id="3" creationId="{37D033BE-94E2-4B8A-8A6F-D589E07ED6FD}"/>
          </ac:spMkLst>
        </pc:spChg>
        <pc:picChg chg="add mod">
          <ac:chgData name="Faithe Wempen" userId="a5b80fda8aef011f" providerId="LiveId" clId="{668BE9A0-010B-4078-9BBE-1948F5B5678B}" dt="2019-11-14T17:40:53.993" v="1520" actId="14100"/>
          <ac:picMkLst>
            <pc:docMk/>
            <pc:sldMk cId="1283034647" sldId="340"/>
            <ac:picMk id="4" creationId="{4D9B3AE3-236F-42E8-8064-7E65211A1D7F}"/>
          </ac:picMkLst>
        </pc:picChg>
      </pc:sldChg>
      <pc:sldChg chg="addSp delSp modSp new mod">
        <pc:chgData name="Faithe Wempen" userId="a5b80fda8aef011f" providerId="LiveId" clId="{668BE9A0-010B-4078-9BBE-1948F5B5678B}" dt="2019-11-14T17:42:04.942" v="1569"/>
        <pc:sldMkLst>
          <pc:docMk/>
          <pc:sldMk cId="3463320808" sldId="341"/>
        </pc:sldMkLst>
        <pc:spChg chg="mod">
          <ac:chgData name="Faithe Wempen" userId="a5b80fda8aef011f" providerId="LiveId" clId="{668BE9A0-010B-4078-9BBE-1948F5B5678B}" dt="2019-11-14T17:41:38.900" v="1568" actId="20577"/>
          <ac:spMkLst>
            <pc:docMk/>
            <pc:sldMk cId="3463320808" sldId="341"/>
            <ac:spMk id="2" creationId="{B30EAC51-EA2A-46BC-B6A8-7245AAB8AE28}"/>
          </ac:spMkLst>
        </pc:spChg>
        <pc:spChg chg="del">
          <ac:chgData name="Faithe Wempen" userId="a5b80fda8aef011f" providerId="LiveId" clId="{668BE9A0-010B-4078-9BBE-1948F5B5678B}" dt="2019-11-14T17:42:04.942" v="1569"/>
          <ac:spMkLst>
            <pc:docMk/>
            <pc:sldMk cId="3463320808" sldId="341"/>
            <ac:spMk id="3" creationId="{BF335834-5F4F-4CCA-8318-360AB481B008}"/>
          </ac:spMkLst>
        </pc:spChg>
        <pc:picChg chg="add mod">
          <ac:chgData name="Faithe Wempen" userId="a5b80fda8aef011f" providerId="LiveId" clId="{668BE9A0-010B-4078-9BBE-1948F5B5678B}" dt="2019-11-14T17:42:04.942" v="1569"/>
          <ac:picMkLst>
            <pc:docMk/>
            <pc:sldMk cId="3463320808" sldId="341"/>
            <ac:picMk id="4" creationId="{AC08D7B9-B1E9-4946-9B4E-83DFAA9C5F55}"/>
          </ac:picMkLst>
        </pc:picChg>
      </pc:sldChg>
      <pc:sldChg chg="addSp delSp modSp new mod">
        <pc:chgData name="Faithe Wempen" userId="a5b80fda8aef011f" providerId="LiveId" clId="{668BE9A0-010B-4078-9BBE-1948F5B5678B}" dt="2019-11-14T17:42:43.080" v="1621"/>
        <pc:sldMkLst>
          <pc:docMk/>
          <pc:sldMk cId="149547709" sldId="342"/>
        </pc:sldMkLst>
        <pc:spChg chg="mod">
          <ac:chgData name="Faithe Wempen" userId="a5b80fda8aef011f" providerId="LiveId" clId="{668BE9A0-010B-4078-9BBE-1948F5B5678B}" dt="2019-11-14T17:42:23.282" v="1620" actId="20577"/>
          <ac:spMkLst>
            <pc:docMk/>
            <pc:sldMk cId="149547709" sldId="342"/>
            <ac:spMk id="2" creationId="{7C914A92-5AE1-4AAA-A867-C47502B5FC68}"/>
          </ac:spMkLst>
        </pc:spChg>
        <pc:spChg chg="del">
          <ac:chgData name="Faithe Wempen" userId="a5b80fda8aef011f" providerId="LiveId" clId="{668BE9A0-010B-4078-9BBE-1948F5B5678B}" dt="2019-11-14T17:42:43.080" v="1621"/>
          <ac:spMkLst>
            <pc:docMk/>
            <pc:sldMk cId="149547709" sldId="342"/>
            <ac:spMk id="3" creationId="{3EA75533-F726-406B-8184-83EAE4882B86}"/>
          </ac:spMkLst>
        </pc:spChg>
        <pc:picChg chg="add mod">
          <ac:chgData name="Faithe Wempen" userId="a5b80fda8aef011f" providerId="LiveId" clId="{668BE9A0-010B-4078-9BBE-1948F5B5678B}" dt="2019-11-14T17:42:43.080" v="1621"/>
          <ac:picMkLst>
            <pc:docMk/>
            <pc:sldMk cId="149547709" sldId="342"/>
            <ac:picMk id="4" creationId="{306048D5-055C-4CD7-9C5B-063063FF9299}"/>
          </ac:picMkLst>
        </pc:picChg>
      </pc:sldChg>
      <pc:sldChg chg="addSp delSp modSp new mod">
        <pc:chgData name="Faithe Wempen" userId="a5b80fda8aef011f" providerId="LiveId" clId="{668BE9A0-010B-4078-9BBE-1948F5B5678B}" dt="2019-11-14T17:43:29.113" v="1663" actId="1076"/>
        <pc:sldMkLst>
          <pc:docMk/>
          <pc:sldMk cId="3996715112" sldId="343"/>
        </pc:sldMkLst>
        <pc:spChg chg="mod">
          <ac:chgData name="Faithe Wempen" userId="a5b80fda8aef011f" providerId="LiveId" clId="{668BE9A0-010B-4078-9BBE-1948F5B5678B}" dt="2019-11-14T17:42:55.991" v="1661" actId="20577"/>
          <ac:spMkLst>
            <pc:docMk/>
            <pc:sldMk cId="3996715112" sldId="343"/>
            <ac:spMk id="2" creationId="{EE4BE0A4-9D42-4ACD-9081-58FFCF03826D}"/>
          </ac:spMkLst>
        </pc:spChg>
        <pc:spChg chg="del">
          <ac:chgData name="Faithe Wempen" userId="a5b80fda8aef011f" providerId="LiveId" clId="{668BE9A0-010B-4078-9BBE-1948F5B5678B}" dt="2019-11-14T17:43:26.416" v="1662"/>
          <ac:spMkLst>
            <pc:docMk/>
            <pc:sldMk cId="3996715112" sldId="343"/>
            <ac:spMk id="3" creationId="{12FD9DBC-FC6F-49CC-A0B6-99E50608BDD0}"/>
          </ac:spMkLst>
        </pc:spChg>
        <pc:picChg chg="add mod">
          <ac:chgData name="Faithe Wempen" userId="a5b80fda8aef011f" providerId="LiveId" clId="{668BE9A0-010B-4078-9BBE-1948F5B5678B}" dt="2019-11-14T17:43:29.113" v="1663" actId="1076"/>
          <ac:picMkLst>
            <pc:docMk/>
            <pc:sldMk cId="3996715112" sldId="343"/>
            <ac:picMk id="4" creationId="{04736FA8-D7A2-4F3F-A7EE-2183109DA421}"/>
          </ac:picMkLst>
        </pc:picChg>
      </pc:sldChg>
      <pc:sldChg chg="addSp delSp modSp new mod">
        <pc:chgData name="Faithe Wempen" userId="a5b80fda8aef011f" providerId="LiveId" clId="{668BE9A0-010B-4078-9BBE-1948F5B5678B}" dt="2019-11-14T17:44:44.364" v="1743"/>
        <pc:sldMkLst>
          <pc:docMk/>
          <pc:sldMk cId="2793027883" sldId="344"/>
        </pc:sldMkLst>
        <pc:spChg chg="mod">
          <ac:chgData name="Faithe Wempen" userId="a5b80fda8aef011f" providerId="LiveId" clId="{668BE9A0-010B-4078-9BBE-1948F5B5678B}" dt="2019-11-14T17:43:59.563" v="1742" actId="20577"/>
          <ac:spMkLst>
            <pc:docMk/>
            <pc:sldMk cId="2793027883" sldId="344"/>
            <ac:spMk id="2" creationId="{61F81446-B034-4E86-A0EA-B36422F7153C}"/>
          </ac:spMkLst>
        </pc:spChg>
        <pc:spChg chg="del">
          <ac:chgData name="Faithe Wempen" userId="a5b80fda8aef011f" providerId="LiveId" clId="{668BE9A0-010B-4078-9BBE-1948F5B5678B}" dt="2019-11-14T17:44:44.364" v="1743"/>
          <ac:spMkLst>
            <pc:docMk/>
            <pc:sldMk cId="2793027883" sldId="344"/>
            <ac:spMk id="3" creationId="{C3BB095C-0D58-4584-9AFF-D1A5BDEAFF31}"/>
          </ac:spMkLst>
        </pc:spChg>
        <pc:picChg chg="add mod">
          <ac:chgData name="Faithe Wempen" userId="a5b80fda8aef011f" providerId="LiveId" clId="{668BE9A0-010B-4078-9BBE-1948F5B5678B}" dt="2019-11-14T17:44:44.364" v="1743"/>
          <ac:picMkLst>
            <pc:docMk/>
            <pc:sldMk cId="2793027883" sldId="344"/>
            <ac:picMk id="4" creationId="{450F94B8-AD9B-4106-AA78-6C7E2B188D4D}"/>
          </ac:picMkLst>
        </pc:picChg>
      </pc:sldChg>
      <pc:sldChg chg="new del">
        <pc:chgData name="Faithe Wempen" userId="a5b80fda8aef011f" providerId="LiveId" clId="{668BE9A0-010B-4078-9BBE-1948F5B5678B}" dt="2019-11-14T17:44:50.908" v="1744" actId="47"/>
        <pc:sldMkLst>
          <pc:docMk/>
          <pc:sldMk cId="1529440468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5048-3B0F-4228-8D12-7935B62AE560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4F4-45FB-4F6A-AD48-1BF3DB419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0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0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23049"/>
            <a:ext cx="8458200" cy="1510751"/>
          </a:xfrm>
        </p:spPr>
        <p:txBody>
          <a:bodyPr/>
          <a:lstStyle/>
          <a:p>
            <a:r>
              <a:rPr lang="en-US" dirty="0"/>
              <a:t>CCNA 200-301, Volume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  <a:p>
            <a:r>
              <a:rPr lang="en-US" b="1" dirty="0"/>
              <a:t>DHCP Snooping and ARP Inspection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5E6A-E514-4059-A1CC-DEB20A5A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DHCP Snooping Defeats a DHCP RELEASE from Another 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40158-63A9-4DC9-B862-19E517CC2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36" y="2815134"/>
            <a:ext cx="7940728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26F8-A4EA-4DBC-A9E2-7E3B39B7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Network Used in DHCP Snooping Configuration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764210-3815-4211-A939-D3C39DE44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980" y="3302857"/>
            <a:ext cx="7834039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C73C-1ACC-4FCD-B98A-7E84B027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DHCP Snooping Configuration to Match Previous Graphic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FC5DFB-C973-46B3-A761-302E391BF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53752"/>
            <a:ext cx="8229600" cy="1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D834-B937-497E-B0AF-AAD68362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SW2 DHCP Snooping Status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34CF5E-279C-43CB-800D-9B427DEA0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209800"/>
            <a:ext cx="5302888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BE13-26E5-4B8E-AB32-7808F819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DHCP Snooping Message Rate Limits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BCA64-4F33-4789-BEF5-9A805AEE2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453451"/>
            <a:ext cx="8176969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6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1FAC-16C3-4DD0-87A2-B2DC9518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Confirming DHCP Snooping Rate Limits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77417-264D-4058-9386-374FB070E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62200"/>
            <a:ext cx="8176969" cy="2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9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FD45-77F3-4799-A9F4-07E5C46B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Legitimate ARP Tables After PC1 DHCP and ARP with Router R2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8276B3-B05B-4413-8CB4-7B1E8C7FD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997" y="2895151"/>
            <a:ext cx="7674005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2EA0-B9F4-4B21-A644-D78C1FF2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Detailed Look at ARP Request and Reply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1A127-7D17-42F4-BF24-EAC40824D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56" y="2274068"/>
            <a:ext cx="7704488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C6E6-087D-4981-8F1E-4B3BAA6E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Nefarious Use of ARP Reply Causes Incorrect ARP Data on R2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68450-8927-4B5F-8320-04803481C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308" y="2757979"/>
            <a:ext cx="7887383" cy="3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34F1-C406-485D-8871-BAE3A2C3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Man-in-the-Middle Attack Resulting from Gratuitous ARP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42B2EB-F727-4E86-83CC-46BEE2FB4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05" y="2849427"/>
            <a:ext cx="7963590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Configure Layer 2 security features (DHCP snooping, dynamic ARP inspection, and port security)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8CF5-EFEF-409B-B921-469B8E6D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DAI Filtering ARP Based on DHCP Snooping Binding 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3D71B-4ADE-431A-AA33-F3A6C970C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15" y="2559842"/>
            <a:ext cx="7955969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13AF-6EE6-4194-AC70-0BA6E9D4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DAI Filtering Checks for Source MAC Addresses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160876-F12F-460F-A956-705DC2CB8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931" y="2616013"/>
            <a:ext cx="5254137" cy="30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7502-1273-40C4-AAEA-7507673D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Network Used in ARP Inspection Configuration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81B9C4-F952-4130-A2AD-30CFFF828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67" y="2819400"/>
            <a:ext cx="7917866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50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21EC-49AF-4C0B-9888-8D1F0EBB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ARP Inspection Configuration to Match Previous Graphic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FAD63-360E-4151-9E7C-9FA7AF1D1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39" y="2777628"/>
            <a:ext cx="8793521" cy="13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7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054E-03BA-4847-850F-4B0619AC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DHCP Snooping Configuration Added to Support DAI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775C4-8E8B-4C92-BA9E-C46B1F5D0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93" y="2667000"/>
            <a:ext cx="8217378" cy="22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1441-47A1-4550-AA2F-538CBEAE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92" y="1143000"/>
            <a:ext cx="3240908" cy="2362200"/>
          </a:xfrm>
        </p:spPr>
        <p:txBody>
          <a:bodyPr>
            <a:normAutofit/>
          </a:bodyPr>
          <a:lstStyle/>
          <a:p>
            <a:r>
              <a:rPr lang="en-US" sz="3600" dirty="0"/>
              <a:t>SW2 IP ARP Inspection Status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9B3AE3-236F-42E8-8064-7E65211A1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419" y="914400"/>
            <a:ext cx="512028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3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AC51-EA2A-46BC-B6A8-7245AAB8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Results from an ARP Attack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08D7B9-B1E9-4946-9B4E-83DFAA9C5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61" y="2249488"/>
            <a:ext cx="7986277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20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4A92-5AE1-4AAA-A867-C47502B5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ARP Inspection Message Rate Limits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6048D5-055C-4CD7-9C5B-063063FF9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910393"/>
            <a:ext cx="8176969" cy="3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E0A4-9D42-4ACD-9081-58FFCF03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Confirming ARP Inspection Rate Limits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736FA8-D7A2-4F3F-A7EE-2183109DA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3200"/>
            <a:ext cx="8192210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5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1446-B034-4E86-A0EA-B36422F7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Optional DAI Message Checks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0F94B8-AD9B-4106-AA78-6C7E2B188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266447"/>
            <a:ext cx="8176969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2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A8FA3-2F68-4992-9109-E702F832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DHCP Snooping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Acts like a firewall or an ACL in many ways</a:t>
            </a:r>
          </a:p>
          <a:p>
            <a:r>
              <a:rPr lang="en-US" dirty="0"/>
              <a:t>Watches for incoming messages on either all ports or some ports</a:t>
            </a:r>
          </a:p>
          <a:p>
            <a:r>
              <a:rPr lang="en-US" dirty="0"/>
              <a:t>Looks for DHCP messages and ignores all non-DHCP messages</a:t>
            </a:r>
          </a:p>
          <a:p>
            <a:r>
              <a:rPr lang="en-US" dirty="0"/>
              <a:t>DHCP snooping logic: allow the message or discard the message</a:t>
            </a:r>
          </a:p>
          <a:p>
            <a:r>
              <a:rPr lang="en-US" dirty="0"/>
              <a:t>Acts off the concept of trusted and untrusted ports for determining which DHCP messages are allowed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5900" y="1063228"/>
            <a:ext cx="6172200" cy="53697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DB7F4-5CD0-4F71-913A-08D2BDD5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DHCP Snooping Basics: Client Ports are Untrusted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2BDF6F-C31B-446A-A33D-06E571F04D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218" y="2895600"/>
            <a:ext cx="6383563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63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91EB86-EF59-4BF2-B65D-FB1669E5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DHCP Attack Supplies Good IP Address but Wrong Default Gateway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3E2CA02-A840-48D1-B360-ADE9963D0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570" y="3048000"/>
            <a:ext cx="678686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41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1950-53C1-4DB9-9EB5-C0C96714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Unfortunate Result: DHCP Attack Leads to Man-in-the-Middle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8AF9D3B-444C-4C1E-B63E-E5F48A5D47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71" y="2982119"/>
            <a:ext cx="7698057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64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5F29-469F-47ED-8BA0-7F17714B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Rules for DHCP Snooping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9DE122D-5076-4CD1-9FCA-0AFF720405D9}"/>
              </a:ext>
            </a:extLst>
          </p:cNvPr>
          <p:cNvSpPr txBox="1">
            <a:spLocks/>
          </p:cNvSpPr>
          <p:nvPr/>
        </p:nvSpPr>
        <p:spPr>
          <a:xfrm>
            <a:off x="533400" y="2209800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4293E2-7D6A-4355-A4FB-8BB066A6A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286000"/>
            <a:ext cx="87249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784A-4FE0-4BA5-AFA8-3753A6D9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DHCP Snooping Checks chaddr and Ethernet Source MAC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D4EEC-BE2D-4501-9B2A-B125ECD6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90800"/>
            <a:ext cx="8382000" cy="34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4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2C61-F868-46D9-91DE-AA8DDA48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Legitimate DHCP Client with DHCP Binding Entry Built by DHCP Snooping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CD13EB-9399-4344-B8DC-2BA69ED89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169" y="3074237"/>
            <a:ext cx="7399661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88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11028</TotalTime>
  <Words>288</Words>
  <Application>Microsoft Office PowerPoint</Application>
  <PresentationFormat>On-screen Show (4:3)</PresentationFormat>
  <Paragraphs>43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Georgia</vt:lpstr>
      <vt:lpstr>Trebuchet MS</vt:lpstr>
      <vt:lpstr>Wingdings 2</vt:lpstr>
      <vt:lpstr>Urban</vt:lpstr>
      <vt:lpstr>CCNA 200-301, Volume 2</vt:lpstr>
      <vt:lpstr>Objectives</vt:lpstr>
      <vt:lpstr>DHCP Snooping</vt:lpstr>
      <vt:lpstr>DHCP Snooping Basics: Client Ports are Untrusted</vt:lpstr>
      <vt:lpstr>DHCP Attack Supplies Good IP Address but Wrong Default Gateway</vt:lpstr>
      <vt:lpstr>Unfortunate Result: DHCP Attack Leads to Man-in-the-Middle</vt:lpstr>
      <vt:lpstr>Summary of Rules for DHCP Snooping</vt:lpstr>
      <vt:lpstr>DHCP Snooping Checks chaddr and Ethernet Source MAC</vt:lpstr>
      <vt:lpstr>Legitimate DHCP Client with DHCP Binding Entry Built by DHCP Snooping</vt:lpstr>
      <vt:lpstr>DHCP Snooping Defeats a DHCP RELEASE from Another Port</vt:lpstr>
      <vt:lpstr>Sample Network Used in DHCP Snooping Configuration Examples</vt:lpstr>
      <vt:lpstr>DHCP Snooping Configuration to Match Previous Graphic</vt:lpstr>
      <vt:lpstr>SW2 DHCP Snooping Status</vt:lpstr>
      <vt:lpstr>Configuring DHCP Snooping Message Rate Limits</vt:lpstr>
      <vt:lpstr>Confirming DHCP Snooping Rate Limits</vt:lpstr>
      <vt:lpstr>Legitimate ARP Tables After PC1 DHCP and ARP with Router R2</vt:lpstr>
      <vt:lpstr>A Detailed Look at ARP Request and Reply</vt:lpstr>
      <vt:lpstr>Nefarious Use of ARP Reply Causes Incorrect ARP Data on R2</vt:lpstr>
      <vt:lpstr>Man-in-the-Middle Attack Resulting from Gratuitous ARP</vt:lpstr>
      <vt:lpstr>DAI Filtering ARP Based on DHCP Snooping Binding Table</vt:lpstr>
      <vt:lpstr>DAI Filtering Checks for Source MAC Addresses</vt:lpstr>
      <vt:lpstr>Sample Network Used in ARP Inspection Configuration Examples</vt:lpstr>
      <vt:lpstr>IP ARP Inspection Configuration to Match Previous Graphic</vt:lpstr>
      <vt:lpstr>IP DHCP Snooping Configuration Added to Support DAI</vt:lpstr>
      <vt:lpstr>SW2 IP ARP Inspection Status</vt:lpstr>
      <vt:lpstr>Sample Results from an ARP Attack</vt:lpstr>
      <vt:lpstr>Configuring ARP Inspection Message Rate Limits</vt:lpstr>
      <vt:lpstr>Confirming ARP Inspection Rate Limits</vt:lpstr>
      <vt:lpstr>Configuring Optional DAI Message Checks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158</cp:revision>
  <dcterms:created xsi:type="dcterms:W3CDTF">2012-02-18T21:40:25Z</dcterms:created>
  <dcterms:modified xsi:type="dcterms:W3CDTF">2019-11-27T14:59:17Z</dcterms:modified>
</cp:coreProperties>
</file>