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82" r:id="rId18"/>
    <p:sldId id="283" r:id="rId19"/>
    <p:sldId id="308" r:id="rId20"/>
    <p:sldId id="285" r:id="rId21"/>
    <p:sldId id="309" r:id="rId22"/>
    <p:sldId id="310" r:id="rId23"/>
    <p:sldId id="311" r:id="rId24"/>
    <p:sldId id="312" r:id="rId25"/>
    <p:sldId id="286" r:id="rId26"/>
    <p:sldId id="313" r:id="rId27"/>
    <p:sldId id="288" r:id="rId28"/>
    <p:sldId id="289" r:id="rId29"/>
    <p:sldId id="314" r:id="rId30"/>
    <p:sldId id="315" r:id="rId31"/>
    <p:sldId id="316" r:id="rId32"/>
    <p:sldId id="317" r:id="rId33"/>
    <p:sldId id="294" r:id="rId34"/>
    <p:sldId id="318" r:id="rId35"/>
    <p:sldId id="319" r:id="rId36"/>
    <p:sldId id="320" r:id="rId37"/>
    <p:sldId id="321" r:id="rId38"/>
    <p:sldId id="322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15FFA-90A4-49DB-8925-548F6761661F}" v="61" dt="2019-11-21T17:40:39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401" autoAdjust="0"/>
  </p:normalViewPr>
  <p:slideViewPr>
    <p:cSldViewPr>
      <p:cViewPr>
        <p:scale>
          <a:sx n="31" d="100"/>
          <a:sy n="31" d="100"/>
        </p:scale>
        <p:origin x="355" y="5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C3B15FFA-90A4-49DB-8925-548F6761661F}"/>
    <pc:docChg chg="modSld sldOrd">
      <pc:chgData name="Faithe Wempen" userId="a5b80fda8aef011f" providerId="LiveId" clId="{C3B15FFA-90A4-49DB-8925-548F6761661F}" dt="2019-11-21T17:40:39.579" v="15" actId="20577"/>
      <pc:docMkLst>
        <pc:docMk/>
      </pc:docMkLst>
      <pc:sldChg chg="ord">
        <pc:chgData name="Faithe Wempen" userId="a5b80fda8aef011f" providerId="LiveId" clId="{C3B15FFA-90A4-49DB-8925-548F6761661F}" dt="2019-11-21T17:21:28.952" v="1"/>
        <pc:sldMkLst>
          <pc:docMk/>
          <pc:sldMk cId="219976034" sldId="278"/>
        </pc:sldMkLst>
      </pc:sldChg>
      <pc:sldChg chg="modSp">
        <pc:chgData name="Faithe Wempen" userId="a5b80fda8aef011f" providerId="LiveId" clId="{C3B15FFA-90A4-49DB-8925-548F6761661F}" dt="2019-11-21T17:37:30.082" v="9" actId="20577"/>
        <pc:sldMkLst>
          <pc:docMk/>
          <pc:sldMk cId="2776098230" sldId="285"/>
        </pc:sldMkLst>
        <pc:spChg chg="mod">
          <ac:chgData name="Faithe Wempen" userId="a5b80fda8aef011f" providerId="LiveId" clId="{C3B15FFA-90A4-49DB-8925-548F6761661F}" dt="2019-11-21T17:37:30.082" v="9" actId="20577"/>
          <ac:spMkLst>
            <pc:docMk/>
            <pc:sldMk cId="2776098230" sldId="285"/>
            <ac:spMk id="5" creationId="{00000000-0000-0000-0000-000000000000}"/>
          </ac:spMkLst>
        </pc:spChg>
      </pc:sldChg>
      <pc:sldChg chg="modSp">
        <pc:chgData name="Faithe Wempen" userId="a5b80fda8aef011f" providerId="LiveId" clId="{C3B15FFA-90A4-49DB-8925-548F6761661F}" dt="2019-11-21T17:40:34.104" v="11" actId="20577"/>
        <pc:sldMkLst>
          <pc:docMk/>
          <pc:sldMk cId="2702033794" sldId="315"/>
        </pc:sldMkLst>
        <pc:spChg chg="mod">
          <ac:chgData name="Faithe Wempen" userId="a5b80fda8aef011f" providerId="LiveId" clId="{C3B15FFA-90A4-49DB-8925-548F6761661F}" dt="2019-11-21T17:40:34.104" v="11" actId="20577"/>
          <ac:spMkLst>
            <pc:docMk/>
            <pc:sldMk cId="2702033794" sldId="315"/>
            <ac:spMk id="2" creationId="{64C3019F-540F-4F77-8D86-06495DE2521E}"/>
          </ac:spMkLst>
        </pc:spChg>
      </pc:sldChg>
      <pc:sldChg chg="modSp">
        <pc:chgData name="Faithe Wempen" userId="a5b80fda8aef011f" providerId="LiveId" clId="{C3B15FFA-90A4-49DB-8925-548F6761661F}" dt="2019-11-21T17:40:36.518" v="13" actId="20577"/>
        <pc:sldMkLst>
          <pc:docMk/>
          <pc:sldMk cId="921755010" sldId="316"/>
        </pc:sldMkLst>
        <pc:spChg chg="mod">
          <ac:chgData name="Faithe Wempen" userId="a5b80fda8aef011f" providerId="LiveId" clId="{C3B15FFA-90A4-49DB-8925-548F6761661F}" dt="2019-11-21T17:40:36.518" v="13" actId="20577"/>
          <ac:spMkLst>
            <pc:docMk/>
            <pc:sldMk cId="921755010" sldId="316"/>
            <ac:spMk id="2" creationId="{7DFCCF5E-C10D-4FC0-8E92-676114D52AAD}"/>
          </ac:spMkLst>
        </pc:spChg>
      </pc:sldChg>
      <pc:sldChg chg="modSp">
        <pc:chgData name="Faithe Wempen" userId="a5b80fda8aef011f" providerId="LiveId" clId="{C3B15FFA-90A4-49DB-8925-548F6761661F}" dt="2019-11-21T17:40:39.579" v="15" actId="20577"/>
        <pc:sldMkLst>
          <pc:docMk/>
          <pc:sldMk cId="3049225729" sldId="317"/>
        </pc:sldMkLst>
        <pc:spChg chg="mod">
          <ac:chgData name="Faithe Wempen" userId="a5b80fda8aef011f" providerId="LiveId" clId="{C3B15FFA-90A4-49DB-8925-548F6761661F}" dt="2019-11-21T17:40:39.579" v="15" actId="20577"/>
          <ac:spMkLst>
            <pc:docMk/>
            <pc:sldMk cId="3049225729" sldId="317"/>
            <ac:spMk id="2" creationId="{B83D4BB4-2368-4CF4-BD87-E4563B12D87D}"/>
          </ac:spMkLst>
        </pc:spChg>
      </pc:sldChg>
    </pc:docChg>
  </pc:docChgLst>
  <pc:docChgLst>
    <pc:chgData name="Faithe Wempen" userId="a5b80fda8aef011f" providerId="LiveId" clId="{668BE9A0-010B-4078-9BBE-1948F5B5678B}"/>
    <pc:docChg chg="undo custSel addSld delSld modSld">
      <pc:chgData name="Faithe Wempen" userId="a5b80fda8aef011f" providerId="LiveId" clId="{668BE9A0-010B-4078-9BBE-1948F5B5678B}" dt="2019-11-14T18:27:48.212" v="1480" actId="47"/>
      <pc:docMkLst>
        <pc:docMk/>
      </pc:docMkLst>
      <pc:sldChg chg="modSp mod">
        <pc:chgData name="Faithe Wempen" userId="a5b80fda8aef011f" providerId="LiveId" clId="{668BE9A0-010B-4078-9BBE-1948F5B5678B}" dt="2019-11-14T17:46:34.084" v="29" actId="20577"/>
        <pc:sldMkLst>
          <pc:docMk/>
          <pc:sldMk cId="0" sldId="256"/>
        </pc:sldMkLst>
        <pc:spChg chg="mod">
          <ac:chgData name="Faithe Wempen" userId="a5b80fda8aef011f" providerId="LiveId" clId="{668BE9A0-010B-4078-9BBE-1948F5B5678B}" dt="2019-11-14T17:46:34.084" v="29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 chgLayout">
        <pc:chgData name="Faithe Wempen" userId="a5b80fda8aef011f" providerId="LiveId" clId="{668BE9A0-010B-4078-9BBE-1948F5B5678B}" dt="2019-11-14T17:56:09.992" v="266" actId="6264"/>
        <pc:sldMkLst>
          <pc:docMk/>
          <pc:sldMk cId="0" sldId="257"/>
        </pc:sldMkLst>
        <pc:spChg chg="mod ord">
          <ac:chgData name="Faithe Wempen" userId="a5b80fda8aef011f" providerId="LiveId" clId="{668BE9A0-010B-4078-9BBE-1948F5B5678B}" dt="2019-11-14T17:56:09.992" v="266" actId="6264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Faithe Wempen" userId="a5b80fda8aef011f" providerId="LiveId" clId="{668BE9A0-010B-4078-9BBE-1948F5B5678B}" dt="2019-11-14T17:56:09.992" v="266" actId="6264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7:56:09.992" v="266" actId="6264"/>
          <ac:spMkLst>
            <pc:docMk/>
            <pc:sldMk cId="0" sldId="257"/>
            <ac:spMk id="4" creationId="{14875C7B-86BE-4638-9A52-9EDB44F71110}"/>
          </ac:spMkLst>
        </pc:spChg>
        <pc:spChg chg="add del mod">
          <ac:chgData name="Faithe Wempen" userId="a5b80fda8aef011f" providerId="LiveId" clId="{668BE9A0-010B-4078-9BBE-1948F5B5678B}" dt="2019-11-14T17:56:09.992" v="266" actId="6264"/>
          <ac:spMkLst>
            <pc:docMk/>
            <pc:sldMk cId="0" sldId="257"/>
            <ac:spMk id="5" creationId="{EA18EE21-F141-409E-A449-74CEC51FEA78}"/>
          </ac:spMkLst>
        </pc:spChg>
      </pc:sldChg>
      <pc:sldChg chg="new del">
        <pc:chgData name="Faithe Wempen" userId="a5b80fda8aef011f" providerId="LiveId" clId="{668BE9A0-010B-4078-9BBE-1948F5B5678B}" dt="2019-11-14T17:49:51.430" v="260" actId="47"/>
        <pc:sldMkLst>
          <pc:docMk/>
          <pc:sldMk cId="1219946201" sldId="258"/>
        </pc:sldMkLst>
      </pc:sldChg>
      <pc:sldChg chg="addSp delSp modSp add mod chgLayout">
        <pc:chgData name="Faithe Wempen" userId="a5b80fda8aef011f" providerId="LiveId" clId="{668BE9A0-010B-4078-9BBE-1948F5B5678B}" dt="2019-11-14T17:56:21.632" v="272" actId="1076"/>
        <pc:sldMkLst>
          <pc:docMk/>
          <pc:sldMk cId="247137876" sldId="271"/>
        </pc:sldMkLst>
        <pc:spChg chg="mod ord">
          <ac:chgData name="Faithe Wempen" userId="a5b80fda8aef011f" providerId="LiveId" clId="{668BE9A0-010B-4078-9BBE-1948F5B5678B}" dt="2019-11-14T17:56:17.345" v="269" actId="6264"/>
          <ac:spMkLst>
            <pc:docMk/>
            <pc:sldMk cId="247137876" sldId="271"/>
            <ac:spMk id="2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7:56:14.220" v="268" actId="6264"/>
          <ac:spMkLst>
            <pc:docMk/>
            <pc:sldMk cId="247137876" sldId="271"/>
            <ac:spMk id="4" creationId="{5AB4FC22-1198-4F9D-9BB0-FAEF461170DE}"/>
          </ac:spMkLst>
        </pc:spChg>
        <pc:spChg chg="add del mod ord">
          <ac:chgData name="Faithe Wempen" userId="a5b80fda8aef011f" providerId="LiveId" clId="{668BE9A0-010B-4078-9BBE-1948F5B5678B}" dt="2019-11-14T17:56:14.220" v="268" actId="6264"/>
          <ac:spMkLst>
            <pc:docMk/>
            <pc:sldMk cId="247137876" sldId="271"/>
            <ac:spMk id="5" creationId="{5448A12C-287D-484F-9FEB-21065F0AD120}"/>
          </ac:spMkLst>
        </pc:spChg>
        <pc:spChg chg="add del mod">
          <ac:chgData name="Faithe Wempen" userId="a5b80fda8aef011f" providerId="LiveId" clId="{668BE9A0-010B-4078-9BBE-1948F5B5678B}" dt="2019-11-14T17:56:17.345" v="269" actId="6264"/>
          <ac:spMkLst>
            <pc:docMk/>
            <pc:sldMk cId="247137876" sldId="271"/>
            <ac:spMk id="6" creationId="{6CB7CF5C-6EB1-432C-A174-971006CB3EBB}"/>
          </ac:spMkLst>
        </pc:spChg>
        <pc:spChg chg="add del mod ord">
          <ac:chgData name="Faithe Wempen" userId="a5b80fda8aef011f" providerId="LiveId" clId="{668BE9A0-010B-4078-9BBE-1948F5B5678B}" dt="2019-11-14T17:56:19.346" v="271"/>
          <ac:spMkLst>
            <pc:docMk/>
            <pc:sldMk cId="247137876" sldId="271"/>
            <ac:spMk id="7" creationId="{EB6EB2DA-AF89-48EA-81EF-34526E52B8CB}"/>
          </ac:spMkLst>
        </pc:spChg>
        <pc:picChg chg="del">
          <ac:chgData name="Faithe Wempen" userId="a5b80fda8aef011f" providerId="LiveId" clId="{668BE9A0-010B-4078-9BBE-1948F5B5678B}" dt="2019-11-14T17:56:18.600" v="270" actId="21"/>
          <ac:picMkLst>
            <pc:docMk/>
            <pc:sldMk cId="247137876" sldId="271"/>
            <ac:picMk id="3" creationId="{00000000-0000-0000-0000-000000000000}"/>
          </ac:picMkLst>
        </pc:picChg>
        <pc:picChg chg="add mod">
          <ac:chgData name="Faithe Wempen" userId="a5b80fda8aef011f" providerId="LiveId" clId="{668BE9A0-010B-4078-9BBE-1948F5B5678B}" dt="2019-11-14T17:56:21.632" v="272" actId="1076"/>
          <ac:picMkLst>
            <pc:docMk/>
            <pc:sldMk cId="247137876" sldId="271"/>
            <ac:picMk id="8" creationId="{A68899D3-3A68-461F-B42A-942AFE89655A}"/>
          </ac:picMkLst>
        </pc:picChg>
      </pc:sldChg>
      <pc:sldChg chg="add">
        <pc:chgData name="Faithe Wempen" userId="a5b80fda8aef011f" providerId="LiveId" clId="{668BE9A0-010B-4078-9BBE-1948F5B5678B}" dt="2019-11-14T17:49:47.057" v="259"/>
        <pc:sldMkLst>
          <pc:docMk/>
          <pc:sldMk cId="739435086" sldId="272"/>
        </pc:sldMkLst>
      </pc:sldChg>
      <pc:sldChg chg="addSp delSp modSp add mod chgLayout">
        <pc:chgData name="Faithe Wempen" userId="a5b80fda8aef011f" providerId="LiveId" clId="{668BE9A0-010B-4078-9BBE-1948F5B5678B}" dt="2019-11-14T17:56:06.793" v="265" actId="1076"/>
        <pc:sldMkLst>
          <pc:docMk/>
          <pc:sldMk cId="948620353" sldId="273"/>
        </pc:sldMkLst>
        <pc:spChg chg="mod ord">
          <ac:chgData name="Faithe Wempen" userId="a5b80fda8aef011f" providerId="LiveId" clId="{668BE9A0-010B-4078-9BBE-1948F5B5678B}" dt="2019-11-14T17:56:01.748" v="263" actId="6264"/>
          <ac:spMkLst>
            <pc:docMk/>
            <pc:sldMk cId="948620353" sldId="273"/>
            <ac:spMk id="2" creationId="{00000000-0000-0000-0000-000000000000}"/>
          </ac:spMkLst>
        </pc:spChg>
        <pc:spChg chg="del mod">
          <ac:chgData name="Faithe Wempen" userId="a5b80fda8aef011f" providerId="LiveId" clId="{668BE9A0-010B-4078-9BBE-1948F5B5678B}" dt="2019-11-14T17:55:59.900" v="262" actId="478"/>
          <ac:spMkLst>
            <pc:docMk/>
            <pc:sldMk cId="948620353" sldId="273"/>
            <ac:spMk id="3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7:56:01.748" v="263" actId="6264"/>
          <ac:spMkLst>
            <pc:docMk/>
            <pc:sldMk cId="948620353" sldId="273"/>
            <ac:spMk id="4" creationId="{4F0367DC-C5FD-40C5-B280-7D570E7BAD14}"/>
          </ac:spMkLst>
        </pc:spChg>
        <pc:spChg chg="add del mod ord">
          <ac:chgData name="Faithe Wempen" userId="a5b80fda8aef011f" providerId="LiveId" clId="{668BE9A0-010B-4078-9BBE-1948F5B5678B}" dt="2019-11-14T17:56:03.673" v="264"/>
          <ac:spMkLst>
            <pc:docMk/>
            <pc:sldMk cId="948620353" sldId="273"/>
            <ac:spMk id="5" creationId="{CA16319E-066E-4CFF-9887-8A145E17A283}"/>
          </ac:spMkLst>
        </pc:spChg>
        <pc:picChg chg="add mod">
          <ac:chgData name="Faithe Wempen" userId="a5b80fda8aef011f" providerId="LiveId" clId="{668BE9A0-010B-4078-9BBE-1948F5B5678B}" dt="2019-11-14T17:56:06.793" v="265" actId="1076"/>
          <ac:picMkLst>
            <pc:docMk/>
            <pc:sldMk cId="948620353" sldId="273"/>
            <ac:picMk id="6" creationId="{0C14950E-626D-411D-8B61-E5A5DCE31C82}"/>
          </ac:picMkLst>
        </pc:picChg>
      </pc:sldChg>
      <pc:sldChg chg="modSp add mod">
        <pc:chgData name="Faithe Wempen" userId="a5b80fda8aef011f" providerId="LiveId" clId="{668BE9A0-010B-4078-9BBE-1948F5B5678B}" dt="2019-11-14T17:59:23.885" v="327" actId="20577"/>
        <pc:sldMkLst>
          <pc:docMk/>
          <pc:sldMk cId="265639899" sldId="274"/>
        </pc:sldMkLst>
        <pc:spChg chg="mod">
          <ac:chgData name="Faithe Wempen" userId="a5b80fda8aef011f" providerId="LiveId" clId="{668BE9A0-010B-4078-9BBE-1948F5B5678B}" dt="2019-11-14T17:59:23.885" v="327" actId="20577"/>
          <ac:spMkLst>
            <pc:docMk/>
            <pc:sldMk cId="265639899" sldId="274"/>
            <ac:spMk id="2" creationId="{00000000-0000-0000-0000-000000000000}"/>
          </ac:spMkLst>
        </pc:spChg>
      </pc:sldChg>
      <pc:sldChg chg="modSp add mod">
        <pc:chgData name="Faithe Wempen" userId="a5b80fda8aef011f" providerId="LiveId" clId="{668BE9A0-010B-4078-9BBE-1948F5B5678B}" dt="2019-11-14T17:59:39.310" v="328" actId="113"/>
        <pc:sldMkLst>
          <pc:docMk/>
          <pc:sldMk cId="669318674" sldId="276"/>
        </pc:sldMkLst>
        <pc:graphicFrameChg chg="modGraphic">
          <ac:chgData name="Faithe Wempen" userId="a5b80fda8aef011f" providerId="LiveId" clId="{668BE9A0-010B-4078-9BBE-1948F5B5678B}" dt="2019-11-14T17:59:39.310" v="328" actId="113"/>
          <ac:graphicFrameMkLst>
            <pc:docMk/>
            <pc:sldMk cId="669318674" sldId="276"/>
            <ac:graphicFrameMk id="4" creationId="{00000000-0000-0000-0000-000000000000}"/>
          </ac:graphicFrameMkLst>
        </pc:graphicFrameChg>
      </pc:sldChg>
      <pc:sldChg chg="add">
        <pc:chgData name="Faithe Wempen" userId="a5b80fda8aef011f" providerId="LiveId" clId="{668BE9A0-010B-4078-9BBE-1948F5B5678B}" dt="2019-11-14T17:49:47.057" v="259"/>
        <pc:sldMkLst>
          <pc:docMk/>
          <pc:sldMk cId="3061450951" sldId="277"/>
        </pc:sldMkLst>
      </pc:sldChg>
      <pc:sldChg chg="addSp delSp modSp add mod chgLayout">
        <pc:chgData name="Faithe Wempen" userId="a5b80fda8aef011f" providerId="LiveId" clId="{668BE9A0-010B-4078-9BBE-1948F5B5678B}" dt="2019-11-14T18:00:35.368" v="332" actId="1076"/>
        <pc:sldMkLst>
          <pc:docMk/>
          <pc:sldMk cId="219976034" sldId="278"/>
        </pc:sldMkLst>
        <pc:spChg chg="mod ord">
          <ac:chgData name="Faithe Wempen" userId="a5b80fda8aef011f" providerId="LiveId" clId="{668BE9A0-010B-4078-9BBE-1948F5B5678B}" dt="2019-11-14T18:00:28.657" v="329" actId="6264"/>
          <ac:spMkLst>
            <pc:docMk/>
            <pc:sldMk cId="219976034" sldId="278"/>
            <ac:spMk id="2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8:00:32.747" v="331" actId="21"/>
          <ac:spMkLst>
            <pc:docMk/>
            <pc:sldMk cId="219976034" sldId="278"/>
            <ac:spMk id="3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8:00:28.657" v="329" actId="6264"/>
          <ac:spMkLst>
            <pc:docMk/>
            <pc:sldMk cId="219976034" sldId="278"/>
            <ac:spMk id="4" creationId="{2746FB86-368C-44E4-8D2A-FD98E29A0926}"/>
          </ac:spMkLst>
        </pc:spChg>
        <pc:spChg chg="add del mod ord">
          <ac:chgData name="Faithe Wempen" userId="a5b80fda8aef011f" providerId="LiveId" clId="{668BE9A0-010B-4078-9BBE-1948F5B5678B}" dt="2019-11-14T18:00:30.003" v="330"/>
          <ac:spMkLst>
            <pc:docMk/>
            <pc:sldMk cId="219976034" sldId="278"/>
            <ac:spMk id="5" creationId="{9026B968-01A2-4333-996D-C3A389105507}"/>
          </ac:spMkLst>
        </pc:spChg>
        <pc:picChg chg="add mod">
          <ac:chgData name="Faithe Wempen" userId="a5b80fda8aef011f" providerId="LiveId" clId="{668BE9A0-010B-4078-9BBE-1948F5B5678B}" dt="2019-11-14T18:00:35.368" v="332" actId="1076"/>
          <ac:picMkLst>
            <pc:docMk/>
            <pc:sldMk cId="219976034" sldId="278"/>
            <ac:picMk id="6" creationId="{D9D43881-58DD-4752-8BB0-F76448276F32}"/>
          </ac:picMkLst>
        </pc:picChg>
      </pc:sldChg>
      <pc:sldChg chg="add del">
        <pc:chgData name="Faithe Wempen" userId="a5b80fda8aef011f" providerId="LiveId" clId="{668BE9A0-010B-4078-9BBE-1948F5B5678B}" dt="2019-11-14T18:00:59.390" v="333" actId="47"/>
        <pc:sldMkLst>
          <pc:docMk/>
          <pc:sldMk cId="2246503068" sldId="279"/>
        </pc:sldMkLst>
      </pc:sldChg>
      <pc:sldChg chg="add del">
        <pc:chgData name="Faithe Wempen" userId="a5b80fda8aef011f" providerId="LiveId" clId="{668BE9A0-010B-4078-9BBE-1948F5B5678B}" dt="2019-11-14T18:02:36.054" v="405" actId="47"/>
        <pc:sldMkLst>
          <pc:docMk/>
          <pc:sldMk cId="1452492101" sldId="280"/>
        </pc:sldMkLst>
      </pc:sldChg>
      <pc:sldChg chg="add del">
        <pc:chgData name="Faithe Wempen" userId="a5b80fda8aef011f" providerId="LiveId" clId="{668BE9A0-010B-4078-9BBE-1948F5B5678B}" dt="2019-11-14T18:02:43.111" v="408" actId="47"/>
        <pc:sldMkLst>
          <pc:docMk/>
          <pc:sldMk cId="2953297983" sldId="281"/>
        </pc:sldMkLst>
      </pc:sldChg>
      <pc:sldChg chg="add">
        <pc:chgData name="Faithe Wempen" userId="a5b80fda8aef011f" providerId="LiveId" clId="{668BE9A0-010B-4078-9BBE-1948F5B5678B}" dt="2019-11-14T17:49:47.057" v="259"/>
        <pc:sldMkLst>
          <pc:docMk/>
          <pc:sldMk cId="55920211" sldId="282"/>
        </pc:sldMkLst>
      </pc:sldChg>
      <pc:sldChg chg="addSp delSp modSp add mod chgLayout">
        <pc:chgData name="Faithe Wempen" userId="a5b80fda8aef011f" providerId="LiveId" clId="{668BE9A0-010B-4078-9BBE-1948F5B5678B}" dt="2019-11-14T18:09:53.224" v="597" actId="1076"/>
        <pc:sldMkLst>
          <pc:docMk/>
          <pc:sldMk cId="3481577068" sldId="283"/>
        </pc:sldMkLst>
        <pc:spChg chg="mod ord">
          <ac:chgData name="Faithe Wempen" userId="a5b80fda8aef011f" providerId="LiveId" clId="{668BE9A0-010B-4078-9BBE-1948F5B5678B}" dt="2019-11-14T18:09:49.424" v="595" actId="6264"/>
          <ac:spMkLst>
            <pc:docMk/>
            <pc:sldMk cId="3481577068" sldId="283"/>
            <ac:spMk id="2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8:08:21.694" v="594" actId="478"/>
          <ac:spMkLst>
            <pc:docMk/>
            <pc:sldMk cId="3481577068" sldId="283"/>
            <ac:spMk id="3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8:09:49.424" v="595" actId="6264"/>
          <ac:spMkLst>
            <pc:docMk/>
            <pc:sldMk cId="3481577068" sldId="283"/>
            <ac:spMk id="4" creationId="{2DD048D0-5817-4858-9BED-DBDC06581CF4}"/>
          </ac:spMkLst>
        </pc:spChg>
        <pc:spChg chg="add del mod ord">
          <ac:chgData name="Faithe Wempen" userId="a5b80fda8aef011f" providerId="LiveId" clId="{668BE9A0-010B-4078-9BBE-1948F5B5678B}" dt="2019-11-14T18:09:51.025" v="596"/>
          <ac:spMkLst>
            <pc:docMk/>
            <pc:sldMk cId="3481577068" sldId="283"/>
            <ac:spMk id="5" creationId="{3726DC34-8F4F-4064-BDD9-C45EF5FD00C4}"/>
          </ac:spMkLst>
        </pc:spChg>
        <pc:picChg chg="add mod">
          <ac:chgData name="Faithe Wempen" userId="a5b80fda8aef011f" providerId="LiveId" clId="{668BE9A0-010B-4078-9BBE-1948F5B5678B}" dt="2019-11-14T18:09:53.224" v="597" actId="1076"/>
          <ac:picMkLst>
            <pc:docMk/>
            <pc:sldMk cId="3481577068" sldId="283"/>
            <ac:picMk id="6" creationId="{374DCC99-1DD2-4A84-A70D-AF107B0DCEA0}"/>
          </ac:picMkLst>
        </pc:picChg>
      </pc:sldChg>
      <pc:sldChg chg="add del">
        <pc:chgData name="Faithe Wempen" userId="a5b80fda8aef011f" providerId="LiveId" clId="{668BE9A0-010B-4078-9BBE-1948F5B5678B}" dt="2019-11-14T18:09:59.111" v="598" actId="47"/>
        <pc:sldMkLst>
          <pc:docMk/>
          <pc:sldMk cId="2040953721" sldId="284"/>
        </pc:sldMkLst>
      </pc:sldChg>
      <pc:sldChg chg="addSp delSp modSp add mod chgLayout">
        <pc:chgData name="Faithe Wempen" userId="a5b80fda8aef011f" providerId="LiveId" clId="{668BE9A0-010B-4078-9BBE-1948F5B5678B}" dt="2019-11-14T18:11:34.896" v="640" actId="1076"/>
        <pc:sldMkLst>
          <pc:docMk/>
          <pc:sldMk cId="2776098230" sldId="285"/>
        </pc:sldMkLst>
        <pc:spChg chg="add del mod">
          <ac:chgData name="Faithe Wempen" userId="a5b80fda8aef011f" providerId="LiveId" clId="{668BE9A0-010B-4078-9BBE-1948F5B5678B}" dt="2019-11-14T18:11:08.128" v="638" actId="6264"/>
          <ac:spMkLst>
            <pc:docMk/>
            <pc:sldMk cId="2776098230" sldId="285"/>
            <ac:spMk id="2" creationId="{6FC30BBC-7AD6-4D6A-99C7-E19AA4F10D24}"/>
          </ac:spMkLst>
        </pc:spChg>
        <pc:spChg chg="add del mod ord">
          <ac:chgData name="Faithe Wempen" userId="a5b80fda8aef011f" providerId="LiveId" clId="{668BE9A0-010B-4078-9BBE-1948F5B5678B}" dt="2019-11-14T18:11:32.728" v="639"/>
          <ac:spMkLst>
            <pc:docMk/>
            <pc:sldMk cId="2776098230" sldId="285"/>
            <ac:spMk id="3" creationId="{F577B8DA-6D08-42B2-815C-0BAEBD122016}"/>
          </ac:spMkLst>
        </pc:spChg>
        <pc:spChg chg="mod ord">
          <ac:chgData name="Faithe Wempen" userId="a5b80fda8aef011f" providerId="LiveId" clId="{668BE9A0-010B-4078-9BBE-1948F5B5678B}" dt="2019-11-14T18:11:08.128" v="638" actId="6264"/>
          <ac:spMkLst>
            <pc:docMk/>
            <pc:sldMk cId="2776098230" sldId="285"/>
            <ac:spMk id="5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8:11:06.508" v="637" actId="478"/>
          <ac:spMkLst>
            <pc:docMk/>
            <pc:sldMk cId="2776098230" sldId="285"/>
            <ac:spMk id="6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8:11:34.896" v="640" actId="1076"/>
          <ac:picMkLst>
            <pc:docMk/>
            <pc:sldMk cId="2776098230" sldId="285"/>
            <ac:picMk id="4" creationId="{ECD2BF1C-5894-48D4-A653-F7C3837AB478}"/>
          </ac:picMkLst>
        </pc:picChg>
      </pc:sldChg>
      <pc:sldChg chg="addSp delSp modSp add mod chgLayout">
        <pc:chgData name="Faithe Wempen" userId="a5b80fda8aef011f" providerId="LiveId" clId="{668BE9A0-010B-4078-9BBE-1948F5B5678B}" dt="2019-11-14T18:16:24.295" v="917"/>
        <pc:sldMkLst>
          <pc:docMk/>
          <pc:sldMk cId="689825936" sldId="286"/>
        </pc:sldMkLst>
        <pc:spChg chg="mod ord">
          <ac:chgData name="Faithe Wempen" userId="a5b80fda8aef011f" providerId="LiveId" clId="{668BE9A0-010B-4078-9BBE-1948F5B5678B}" dt="2019-11-14T18:16:22.345" v="916" actId="6264"/>
          <ac:spMkLst>
            <pc:docMk/>
            <pc:sldMk cId="689825936" sldId="286"/>
            <ac:spMk id="2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8:16:22.345" v="916" actId="6264"/>
          <ac:spMkLst>
            <pc:docMk/>
            <pc:sldMk cId="689825936" sldId="286"/>
            <ac:spMk id="3" creationId="{26A24830-B629-4ADF-896E-3C8B897FF571}"/>
          </ac:spMkLst>
        </pc:spChg>
        <pc:spChg chg="add del mod ord">
          <ac:chgData name="Faithe Wempen" userId="a5b80fda8aef011f" providerId="LiveId" clId="{668BE9A0-010B-4078-9BBE-1948F5B5678B}" dt="2019-11-14T18:16:24.295" v="917"/>
          <ac:spMkLst>
            <pc:docMk/>
            <pc:sldMk cId="689825936" sldId="286"/>
            <ac:spMk id="4" creationId="{EBCDC27E-2A5E-493B-8FDC-AC76AA08D87A}"/>
          </ac:spMkLst>
        </pc:spChg>
        <pc:picChg chg="add mod">
          <ac:chgData name="Faithe Wempen" userId="a5b80fda8aef011f" providerId="LiveId" clId="{668BE9A0-010B-4078-9BBE-1948F5B5678B}" dt="2019-11-14T18:16:24.295" v="917"/>
          <ac:picMkLst>
            <pc:docMk/>
            <pc:sldMk cId="689825936" sldId="286"/>
            <ac:picMk id="5" creationId="{ED598D4E-109C-46FA-8887-9616D48C175C}"/>
          </ac:picMkLst>
        </pc:picChg>
        <pc:picChg chg="del">
          <ac:chgData name="Faithe Wempen" userId="a5b80fda8aef011f" providerId="LiveId" clId="{668BE9A0-010B-4078-9BBE-1948F5B5678B}" dt="2019-11-14T18:16:20.621" v="915" actId="478"/>
          <ac:picMkLst>
            <pc:docMk/>
            <pc:sldMk cId="689825936" sldId="286"/>
            <ac:picMk id="1026" creationId="{00000000-0000-0000-0000-000000000000}"/>
          </ac:picMkLst>
        </pc:picChg>
      </pc:sldChg>
      <pc:sldChg chg="add del">
        <pc:chgData name="Faithe Wempen" userId="a5b80fda8aef011f" providerId="LiveId" clId="{668BE9A0-010B-4078-9BBE-1948F5B5678B}" dt="2019-11-14T18:14:43.728" v="843" actId="47"/>
        <pc:sldMkLst>
          <pc:docMk/>
          <pc:sldMk cId="3288295537" sldId="287"/>
        </pc:sldMkLst>
      </pc:sldChg>
      <pc:sldChg chg="add">
        <pc:chgData name="Faithe Wempen" userId="a5b80fda8aef011f" providerId="LiveId" clId="{668BE9A0-010B-4078-9BBE-1948F5B5678B}" dt="2019-11-14T17:49:47.057" v="259"/>
        <pc:sldMkLst>
          <pc:docMk/>
          <pc:sldMk cId="3015866886" sldId="288"/>
        </pc:sldMkLst>
      </pc:sldChg>
      <pc:sldChg chg="add">
        <pc:chgData name="Faithe Wempen" userId="a5b80fda8aef011f" providerId="LiveId" clId="{668BE9A0-010B-4078-9BBE-1948F5B5678B}" dt="2019-11-14T17:49:47.057" v="259"/>
        <pc:sldMkLst>
          <pc:docMk/>
          <pc:sldMk cId="116629408" sldId="289"/>
        </pc:sldMkLst>
      </pc:sldChg>
      <pc:sldChg chg="add del">
        <pc:chgData name="Faithe Wempen" userId="a5b80fda8aef011f" providerId="LiveId" clId="{668BE9A0-010B-4078-9BBE-1948F5B5678B}" dt="2019-11-14T18:18:05.997" v="1000" actId="47"/>
        <pc:sldMkLst>
          <pc:docMk/>
          <pc:sldMk cId="3266651558" sldId="290"/>
        </pc:sldMkLst>
      </pc:sldChg>
      <pc:sldChg chg="add del">
        <pc:chgData name="Faithe Wempen" userId="a5b80fda8aef011f" providerId="LiveId" clId="{668BE9A0-010B-4078-9BBE-1948F5B5678B}" dt="2019-11-14T18:18:07.566" v="1001" actId="47"/>
        <pc:sldMkLst>
          <pc:docMk/>
          <pc:sldMk cId="2738074579" sldId="291"/>
        </pc:sldMkLst>
      </pc:sldChg>
      <pc:sldChg chg="add del">
        <pc:chgData name="Faithe Wempen" userId="a5b80fda8aef011f" providerId="LiveId" clId="{668BE9A0-010B-4078-9BBE-1948F5B5678B}" dt="2019-11-14T18:22:45.381" v="1137" actId="47"/>
        <pc:sldMkLst>
          <pc:docMk/>
          <pc:sldMk cId="233454473" sldId="292"/>
        </pc:sldMkLst>
      </pc:sldChg>
      <pc:sldChg chg="addSp delSp modSp add mod chgLayout">
        <pc:chgData name="Faithe Wempen" userId="a5b80fda8aef011f" providerId="LiveId" clId="{668BE9A0-010B-4078-9BBE-1948F5B5678B}" dt="2019-11-14T18:22:19.328" v="1136" actId="1076"/>
        <pc:sldMkLst>
          <pc:docMk/>
          <pc:sldMk cId="2935419784" sldId="294"/>
        </pc:sldMkLst>
        <pc:spChg chg="mod ord">
          <ac:chgData name="Faithe Wempen" userId="a5b80fda8aef011f" providerId="LiveId" clId="{668BE9A0-010B-4078-9BBE-1948F5B5678B}" dt="2019-11-14T18:21:57.899" v="1132" actId="27636"/>
          <ac:spMkLst>
            <pc:docMk/>
            <pc:sldMk cId="2935419784" sldId="294"/>
            <ac:spMk id="2" creationId="{00000000-0000-0000-0000-000000000000}"/>
          </ac:spMkLst>
        </pc:spChg>
        <pc:spChg chg="add del mod">
          <ac:chgData name="Faithe Wempen" userId="a5b80fda8aef011f" providerId="LiveId" clId="{668BE9A0-010B-4078-9BBE-1948F5B5678B}" dt="2019-11-14T18:21:57.896" v="1131" actId="6264"/>
          <ac:spMkLst>
            <pc:docMk/>
            <pc:sldMk cId="2935419784" sldId="294"/>
            <ac:spMk id="4" creationId="{2A2498B7-1A67-4A5B-BA0D-5BEB841830B1}"/>
          </ac:spMkLst>
        </pc:spChg>
        <pc:spChg chg="add del mod ord">
          <ac:chgData name="Faithe Wempen" userId="a5b80fda8aef011f" providerId="LiveId" clId="{668BE9A0-010B-4078-9BBE-1948F5B5678B}" dt="2019-11-14T18:22:07.518" v="1133" actId="3680"/>
          <ac:spMkLst>
            <pc:docMk/>
            <pc:sldMk cId="2935419784" sldId="294"/>
            <ac:spMk id="5" creationId="{29766E06-F4E4-4D5F-8D47-70E403E93B99}"/>
          </ac:spMkLst>
        </pc:spChg>
        <pc:graphicFrameChg chg="del modGraphic">
          <ac:chgData name="Faithe Wempen" userId="a5b80fda8aef011f" providerId="LiveId" clId="{668BE9A0-010B-4078-9BBE-1948F5B5678B}" dt="2019-11-14T18:21:55.943" v="1130" actId="478"/>
          <ac:graphicFrameMkLst>
            <pc:docMk/>
            <pc:sldMk cId="2935419784" sldId="294"/>
            <ac:graphicFrameMk id="3" creationId="{00000000-0000-0000-0000-000000000000}"/>
          </ac:graphicFrameMkLst>
        </pc:graphicFrameChg>
        <pc:graphicFrameChg chg="add mod ord modGraphic">
          <ac:chgData name="Faithe Wempen" userId="a5b80fda8aef011f" providerId="LiveId" clId="{668BE9A0-010B-4078-9BBE-1948F5B5678B}" dt="2019-11-14T18:22:19.328" v="1136" actId="1076"/>
          <ac:graphicFrameMkLst>
            <pc:docMk/>
            <pc:sldMk cId="2935419784" sldId="294"/>
            <ac:graphicFrameMk id="6" creationId="{5AF2579A-9FDD-46BE-A5A8-43059C0305ED}"/>
          </ac:graphicFrameMkLst>
        </pc:graphicFrameChg>
      </pc:sldChg>
      <pc:sldChg chg="add del">
        <pc:chgData name="Faithe Wempen" userId="a5b80fda8aef011f" providerId="LiveId" clId="{668BE9A0-010B-4078-9BBE-1948F5B5678B}" dt="2019-11-14T18:02:39.283" v="406" actId="47"/>
        <pc:sldMkLst>
          <pc:docMk/>
          <pc:sldMk cId="2660095520" sldId="295"/>
        </pc:sldMkLst>
      </pc:sldChg>
      <pc:sldChg chg="add del">
        <pc:chgData name="Faithe Wempen" userId="a5b80fda8aef011f" providerId="LiveId" clId="{668BE9A0-010B-4078-9BBE-1948F5B5678B}" dt="2019-11-14T18:02:41.670" v="407" actId="47"/>
        <pc:sldMkLst>
          <pc:docMk/>
          <pc:sldMk cId="2827129814" sldId="296"/>
        </pc:sldMkLst>
      </pc:sldChg>
      <pc:sldChg chg="add del">
        <pc:chgData name="Faithe Wempen" userId="a5b80fda8aef011f" providerId="LiveId" clId="{668BE9A0-010B-4078-9BBE-1948F5B5678B}" dt="2019-11-14T18:18:08.325" v="1002" actId="47"/>
        <pc:sldMkLst>
          <pc:docMk/>
          <pc:sldMk cId="1918781298" sldId="297"/>
        </pc:sldMkLst>
      </pc:sldChg>
      <pc:sldChg chg="add del">
        <pc:chgData name="Faithe Wempen" userId="a5b80fda8aef011f" providerId="LiveId" clId="{668BE9A0-010B-4078-9BBE-1948F5B5678B}" dt="2019-11-14T18:18:08.911" v="1003" actId="47"/>
        <pc:sldMkLst>
          <pc:docMk/>
          <pc:sldMk cId="3467371826" sldId="298"/>
        </pc:sldMkLst>
      </pc:sldChg>
      <pc:sldChg chg="add del">
        <pc:chgData name="Faithe Wempen" userId="a5b80fda8aef011f" providerId="LiveId" clId="{668BE9A0-010B-4078-9BBE-1948F5B5678B}" dt="2019-11-14T18:22:47.678" v="1138" actId="47"/>
        <pc:sldMkLst>
          <pc:docMk/>
          <pc:sldMk cId="3331836755" sldId="299"/>
        </pc:sldMkLst>
      </pc:sldChg>
      <pc:sldChg chg="add del">
        <pc:chgData name="Faithe Wempen" userId="a5b80fda8aef011f" providerId="LiveId" clId="{668BE9A0-010B-4078-9BBE-1948F5B5678B}" dt="2019-11-14T18:22:48.549" v="1139" actId="47"/>
        <pc:sldMkLst>
          <pc:docMk/>
          <pc:sldMk cId="1535548405" sldId="300"/>
        </pc:sldMkLst>
      </pc:sldChg>
      <pc:sldChg chg="addSp delSp modSp new mod">
        <pc:chgData name="Faithe Wempen" userId="a5b80fda8aef011f" providerId="LiveId" clId="{668BE9A0-010B-4078-9BBE-1948F5B5678B}" dt="2019-11-14T18:01:42.233" v="398" actId="1076"/>
        <pc:sldMkLst>
          <pc:docMk/>
          <pc:sldMk cId="2145106277" sldId="301"/>
        </pc:sldMkLst>
        <pc:spChg chg="mod">
          <ac:chgData name="Faithe Wempen" userId="a5b80fda8aef011f" providerId="LiveId" clId="{668BE9A0-010B-4078-9BBE-1948F5B5678B}" dt="2019-11-14T18:01:12.845" v="395" actId="20577"/>
          <ac:spMkLst>
            <pc:docMk/>
            <pc:sldMk cId="2145106277" sldId="301"/>
            <ac:spMk id="2" creationId="{466D820D-D892-4838-82BE-7B46D2292256}"/>
          </ac:spMkLst>
        </pc:spChg>
        <pc:spChg chg="del">
          <ac:chgData name="Faithe Wempen" userId="a5b80fda8aef011f" providerId="LiveId" clId="{668BE9A0-010B-4078-9BBE-1948F5B5678B}" dt="2019-11-14T18:01:37.820" v="397" actId="21"/>
          <ac:spMkLst>
            <pc:docMk/>
            <pc:sldMk cId="2145106277" sldId="301"/>
            <ac:spMk id="3" creationId="{5D51EAE0-5849-4882-96DD-21E36D671BD9}"/>
          </ac:spMkLst>
        </pc:spChg>
        <pc:picChg chg="add mod">
          <ac:chgData name="Faithe Wempen" userId="a5b80fda8aef011f" providerId="LiveId" clId="{668BE9A0-010B-4078-9BBE-1948F5B5678B}" dt="2019-11-14T18:01:42.233" v="398" actId="1076"/>
          <ac:picMkLst>
            <pc:docMk/>
            <pc:sldMk cId="2145106277" sldId="301"/>
            <ac:picMk id="4" creationId="{1321AC87-5082-4479-AAA4-8289243FF85E}"/>
          </ac:picMkLst>
        </pc:picChg>
      </pc:sldChg>
      <pc:sldChg chg="addSp delSp modSp add mod chgLayout">
        <pc:chgData name="Faithe Wempen" userId="a5b80fda8aef011f" providerId="LiveId" clId="{668BE9A0-010B-4078-9BBE-1948F5B5678B}" dt="2019-11-14T18:02:25.136" v="404" actId="1076"/>
        <pc:sldMkLst>
          <pc:docMk/>
          <pc:sldMk cId="404606518" sldId="302"/>
        </pc:sldMkLst>
        <pc:spChg chg="mod ord">
          <ac:chgData name="Faithe Wempen" userId="a5b80fda8aef011f" providerId="LiveId" clId="{668BE9A0-010B-4078-9BBE-1948F5B5678B}" dt="2019-11-14T18:02:11.616" v="401" actId="6264"/>
          <ac:spMkLst>
            <pc:docMk/>
            <pc:sldMk cId="404606518" sldId="302"/>
            <ac:spMk id="2" creationId="{466D820D-D892-4838-82BE-7B46D2292256}"/>
          </ac:spMkLst>
        </pc:spChg>
        <pc:spChg chg="add del mod">
          <ac:chgData name="Faithe Wempen" userId="a5b80fda8aef011f" providerId="LiveId" clId="{668BE9A0-010B-4078-9BBE-1948F5B5678B}" dt="2019-11-14T18:02:11.616" v="401" actId="6264"/>
          <ac:spMkLst>
            <pc:docMk/>
            <pc:sldMk cId="404606518" sldId="302"/>
            <ac:spMk id="3" creationId="{D1527505-A166-4091-9253-FBF71AEE742C}"/>
          </ac:spMkLst>
        </pc:spChg>
        <pc:spChg chg="add del mod ord">
          <ac:chgData name="Faithe Wempen" userId="a5b80fda8aef011f" providerId="LiveId" clId="{668BE9A0-010B-4078-9BBE-1948F5B5678B}" dt="2019-11-14T18:02:13.174" v="402"/>
          <ac:spMkLst>
            <pc:docMk/>
            <pc:sldMk cId="404606518" sldId="302"/>
            <ac:spMk id="5" creationId="{B6BB452D-8F19-456B-82B2-68206F879C3C}"/>
          </ac:spMkLst>
        </pc:spChg>
        <pc:picChg chg="del">
          <ac:chgData name="Faithe Wempen" userId="a5b80fda8aef011f" providerId="LiveId" clId="{668BE9A0-010B-4078-9BBE-1948F5B5678B}" dt="2019-11-14T18:01:51.750" v="400" actId="478"/>
          <ac:picMkLst>
            <pc:docMk/>
            <pc:sldMk cId="404606518" sldId="302"/>
            <ac:picMk id="4" creationId="{1321AC87-5082-4479-AAA4-8289243FF85E}"/>
          </ac:picMkLst>
        </pc:picChg>
        <pc:picChg chg="add mod">
          <ac:chgData name="Faithe Wempen" userId="a5b80fda8aef011f" providerId="LiveId" clId="{668BE9A0-010B-4078-9BBE-1948F5B5678B}" dt="2019-11-14T18:02:25.136" v="404" actId="1076"/>
          <ac:picMkLst>
            <pc:docMk/>
            <pc:sldMk cId="404606518" sldId="302"/>
            <ac:picMk id="6" creationId="{6D8FC856-E5F7-4C5E-AF2B-0F80A50C55FD}"/>
          </ac:picMkLst>
        </pc:picChg>
      </pc:sldChg>
      <pc:sldChg chg="addSp delSp modSp new mod">
        <pc:chgData name="Faithe Wempen" userId="a5b80fda8aef011f" providerId="LiveId" clId="{668BE9A0-010B-4078-9BBE-1948F5B5678B}" dt="2019-11-14T18:03:51.153" v="423" actId="1076"/>
        <pc:sldMkLst>
          <pc:docMk/>
          <pc:sldMk cId="3366124235" sldId="303"/>
        </pc:sldMkLst>
        <pc:spChg chg="mod">
          <ac:chgData name="Faithe Wempen" userId="a5b80fda8aef011f" providerId="LiveId" clId="{668BE9A0-010B-4078-9BBE-1948F5B5678B}" dt="2019-11-14T18:03:15.933" v="420" actId="403"/>
          <ac:spMkLst>
            <pc:docMk/>
            <pc:sldMk cId="3366124235" sldId="303"/>
            <ac:spMk id="2" creationId="{CC0EA201-0EEA-43C1-81C7-22FCCA6285D4}"/>
          </ac:spMkLst>
        </pc:spChg>
        <pc:spChg chg="del">
          <ac:chgData name="Faithe Wempen" userId="a5b80fda8aef011f" providerId="LiveId" clId="{668BE9A0-010B-4078-9BBE-1948F5B5678B}" dt="2019-11-14T18:03:25.644" v="421" actId="21"/>
          <ac:spMkLst>
            <pc:docMk/>
            <pc:sldMk cId="3366124235" sldId="303"/>
            <ac:spMk id="3" creationId="{F5A16667-7183-4E6B-8E87-1BFFCB927189}"/>
          </ac:spMkLst>
        </pc:spChg>
        <pc:picChg chg="add mod">
          <ac:chgData name="Faithe Wempen" userId="a5b80fda8aef011f" providerId="LiveId" clId="{668BE9A0-010B-4078-9BBE-1948F5B5678B}" dt="2019-11-14T18:03:51.153" v="423" actId="1076"/>
          <ac:picMkLst>
            <pc:docMk/>
            <pc:sldMk cId="3366124235" sldId="303"/>
            <ac:picMk id="4" creationId="{EA8903FD-4250-4292-A94B-B6506C1AEB36}"/>
          </ac:picMkLst>
        </pc:picChg>
      </pc:sldChg>
      <pc:sldChg chg="addSp delSp modSp new mod">
        <pc:chgData name="Faithe Wempen" userId="a5b80fda8aef011f" providerId="LiveId" clId="{668BE9A0-010B-4078-9BBE-1948F5B5678B}" dt="2019-11-14T18:04:20.254" v="427"/>
        <pc:sldMkLst>
          <pc:docMk/>
          <pc:sldMk cId="818660209" sldId="304"/>
        </pc:sldMkLst>
        <pc:spChg chg="mod">
          <ac:chgData name="Faithe Wempen" userId="a5b80fda8aef011f" providerId="LiveId" clId="{668BE9A0-010B-4078-9BBE-1948F5B5678B}" dt="2019-11-14T18:03:59.359" v="426" actId="404"/>
          <ac:spMkLst>
            <pc:docMk/>
            <pc:sldMk cId="818660209" sldId="304"/>
            <ac:spMk id="2" creationId="{99FD7AB7-00B1-4BAF-8AEA-89FB59ACB623}"/>
          </ac:spMkLst>
        </pc:spChg>
        <pc:spChg chg="del">
          <ac:chgData name="Faithe Wempen" userId="a5b80fda8aef011f" providerId="LiveId" clId="{668BE9A0-010B-4078-9BBE-1948F5B5678B}" dt="2019-11-14T18:04:20.254" v="427"/>
          <ac:spMkLst>
            <pc:docMk/>
            <pc:sldMk cId="818660209" sldId="304"/>
            <ac:spMk id="3" creationId="{358248AF-2BF5-4FAA-95BA-0DD05080D92E}"/>
          </ac:spMkLst>
        </pc:spChg>
        <pc:picChg chg="add mod">
          <ac:chgData name="Faithe Wempen" userId="a5b80fda8aef011f" providerId="LiveId" clId="{668BE9A0-010B-4078-9BBE-1948F5B5678B}" dt="2019-11-14T18:04:20.254" v="427"/>
          <ac:picMkLst>
            <pc:docMk/>
            <pc:sldMk cId="818660209" sldId="304"/>
            <ac:picMk id="4" creationId="{26B6D46A-441D-43C9-B457-8274CD2F0FB8}"/>
          </ac:picMkLst>
        </pc:picChg>
      </pc:sldChg>
      <pc:sldChg chg="addSp delSp modSp new mod">
        <pc:chgData name="Faithe Wempen" userId="a5b80fda8aef011f" providerId="LiveId" clId="{668BE9A0-010B-4078-9BBE-1948F5B5678B}" dt="2019-11-14T18:05:45.494" v="481" actId="164"/>
        <pc:sldMkLst>
          <pc:docMk/>
          <pc:sldMk cId="75195290" sldId="305"/>
        </pc:sldMkLst>
        <pc:spChg chg="mod">
          <ac:chgData name="Faithe Wempen" userId="a5b80fda8aef011f" providerId="LiveId" clId="{668BE9A0-010B-4078-9BBE-1948F5B5678B}" dt="2019-11-14T18:04:39.554" v="474" actId="20577"/>
          <ac:spMkLst>
            <pc:docMk/>
            <pc:sldMk cId="75195290" sldId="305"/>
            <ac:spMk id="2" creationId="{2D47F10D-F6D8-4545-9BD7-01DA64C394D5}"/>
          </ac:spMkLst>
        </pc:spChg>
        <pc:spChg chg="add del">
          <ac:chgData name="Faithe Wempen" userId="a5b80fda8aef011f" providerId="LiveId" clId="{668BE9A0-010B-4078-9BBE-1948F5B5678B}" dt="2019-11-14T18:05:10.361" v="478" actId="21"/>
          <ac:spMkLst>
            <pc:docMk/>
            <pc:sldMk cId="75195290" sldId="305"/>
            <ac:spMk id="3" creationId="{66822C09-2C5B-4593-A7B2-16C1D2370617}"/>
          </ac:spMkLst>
        </pc:spChg>
        <pc:grpChg chg="add mod">
          <ac:chgData name="Faithe Wempen" userId="a5b80fda8aef011f" providerId="LiveId" clId="{668BE9A0-010B-4078-9BBE-1948F5B5678B}" dt="2019-11-14T18:05:45.494" v="481" actId="164"/>
          <ac:grpSpMkLst>
            <pc:docMk/>
            <pc:sldMk cId="75195290" sldId="305"/>
            <ac:grpSpMk id="7" creationId="{D63C0E6B-FE06-46B1-BBD6-699A164F6E00}"/>
          </ac:grpSpMkLst>
        </pc:grpChg>
        <pc:picChg chg="add del mod">
          <ac:chgData name="Faithe Wempen" userId="a5b80fda8aef011f" providerId="LiveId" clId="{668BE9A0-010B-4078-9BBE-1948F5B5678B}" dt="2019-11-14T18:05:02.854" v="476"/>
          <ac:picMkLst>
            <pc:docMk/>
            <pc:sldMk cId="75195290" sldId="305"/>
            <ac:picMk id="4" creationId="{BBD34A78-9478-4679-A879-5BFDEDDFC088}"/>
          </ac:picMkLst>
        </pc:picChg>
        <pc:picChg chg="add mod">
          <ac:chgData name="Faithe Wempen" userId="a5b80fda8aef011f" providerId="LiveId" clId="{668BE9A0-010B-4078-9BBE-1948F5B5678B}" dt="2019-11-14T18:05:45.494" v="481" actId="164"/>
          <ac:picMkLst>
            <pc:docMk/>
            <pc:sldMk cId="75195290" sldId="305"/>
            <ac:picMk id="5" creationId="{DCFF7EE3-3E63-4C06-98CC-06E2A3597792}"/>
          </ac:picMkLst>
        </pc:picChg>
        <pc:picChg chg="add mod">
          <ac:chgData name="Faithe Wempen" userId="a5b80fda8aef011f" providerId="LiveId" clId="{668BE9A0-010B-4078-9BBE-1948F5B5678B}" dt="2019-11-14T18:05:45.494" v="481" actId="164"/>
          <ac:picMkLst>
            <pc:docMk/>
            <pc:sldMk cId="75195290" sldId="305"/>
            <ac:picMk id="6" creationId="{DD626CA5-B67E-4630-9EE0-23F305945B82}"/>
          </ac:picMkLst>
        </pc:picChg>
      </pc:sldChg>
      <pc:sldChg chg="addSp delSp modSp new mod">
        <pc:chgData name="Faithe Wempen" userId="a5b80fda8aef011f" providerId="LiveId" clId="{668BE9A0-010B-4078-9BBE-1948F5B5678B}" dt="2019-11-14T18:06:25.161" v="528" actId="1076"/>
        <pc:sldMkLst>
          <pc:docMk/>
          <pc:sldMk cId="4212973718" sldId="306"/>
        </pc:sldMkLst>
        <pc:spChg chg="mod">
          <ac:chgData name="Faithe Wempen" userId="a5b80fda8aef011f" providerId="LiveId" clId="{668BE9A0-010B-4078-9BBE-1948F5B5678B}" dt="2019-11-14T18:06:04.233" v="526" actId="20577"/>
          <ac:spMkLst>
            <pc:docMk/>
            <pc:sldMk cId="4212973718" sldId="306"/>
            <ac:spMk id="2" creationId="{74C93812-E153-4849-B4C9-2AB6443543FE}"/>
          </ac:spMkLst>
        </pc:spChg>
        <pc:spChg chg="del">
          <ac:chgData name="Faithe Wempen" userId="a5b80fda8aef011f" providerId="LiveId" clId="{668BE9A0-010B-4078-9BBE-1948F5B5678B}" dt="2019-11-14T18:06:22.729" v="527"/>
          <ac:spMkLst>
            <pc:docMk/>
            <pc:sldMk cId="4212973718" sldId="306"/>
            <ac:spMk id="3" creationId="{798576B0-06B7-4F9F-96A8-1D01BEF66985}"/>
          </ac:spMkLst>
        </pc:spChg>
        <pc:picChg chg="add mod">
          <ac:chgData name="Faithe Wempen" userId="a5b80fda8aef011f" providerId="LiveId" clId="{668BE9A0-010B-4078-9BBE-1948F5B5678B}" dt="2019-11-14T18:06:25.161" v="528" actId="1076"/>
          <ac:picMkLst>
            <pc:docMk/>
            <pc:sldMk cId="4212973718" sldId="306"/>
            <ac:picMk id="4" creationId="{F78A0E80-1241-4D4D-B8D1-093F30CC8235}"/>
          </ac:picMkLst>
        </pc:picChg>
      </pc:sldChg>
      <pc:sldChg chg="addSp delSp modSp new mod">
        <pc:chgData name="Faithe Wempen" userId="a5b80fda8aef011f" providerId="LiveId" clId="{668BE9A0-010B-4078-9BBE-1948F5B5678B}" dt="2019-11-14T18:07:49.289" v="592" actId="1076"/>
        <pc:sldMkLst>
          <pc:docMk/>
          <pc:sldMk cId="4210478548" sldId="307"/>
        </pc:sldMkLst>
        <pc:spChg chg="mod">
          <ac:chgData name="Faithe Wempen" userId="a5b80fda8aef011f" providerId="LiveId" clId="{668BE9A0-010B-4078-9BBE-1948F5B5678B}" dt="2019-11-14T18:06:43.851" v="586" actId="20577"/>
          <ac:spMkLst>
            <pc:docMk/>
            <pc:sldMk cId="4210478548" sldId="307"/>
            <ac:spMk id="2" creationId="{F2E4A4FC-F605-40B3-B844-5A1DC2D791C2}"/>
          </ac:spMkLst>
        </pc:spChg>
        <pc:spChg chg="del">
          <ac:chgData name="Faithe Wempen" userId="a5b80fda8aef011f" providerId="LiveId" clId="{668BE9A0-010B-4078-9BBE-1948F5B5678B}" dt="2019-11-14T18:07:12.221" v="588" actId="478"/>
          <ac:spMkLst>
            <pc:docMk/>
            <pc:sldMk cId="4210478548" sldId="307"/>
            <ac:spMk id="3" creationId="{3E359EBB-A3CB-46F1-91E3-55F872E69F38}"/>
          </ac:spMkLst>
        </pc:spChg>
        <pc:grpChg chg="add mod">
          <ac:chgData name="Faithe Wempen" userId="a5b80fda8aef011f" providerId="LiveId" clId="{668BE9A0-010B-4078-9BBE-1948F5B5678B}" dt="2019-11-14T18:07:49.289" v="592" actId="1076"/>
          <ac:grpSpMkLst>
            <pc:docMk/>
            <pc:sldMk cId="4210478548" sldId="307"/>
            <ac:grpSpMk id="6" creationId="{4E5D2441-71BC-4885-9F24-0CA1FE7B5B86}"/>
          </ac:grpSpMkLst>
        </pc:grpChg>
        <pc:picChg chg="add mod">
          <ac:chgData name="Faithe Wempen" userId="a5b80fda8aef011f" providerId="LiveId" clId="{668BE9A0-010B-4078-9BBE-1948F5B5678B}" dt="2019-11-14T18:07:45.908" v="591" actId="164"/>
          <ac:picMkLst>
            <pc:docMk/>
            <pc:sldMk cId="4210478548" sldId="307"/>
            <ac:picMk id="4" creationId="{271F96BA-335C-464C-B5BE-C831DBE5F1E4}"/>
          </ac:picMkLst>
        </pc:picChg>
        <pc:picChg chg="add mod">
          <ac:chgData name="Faithe Wempen" userId="a5b80fda8aef011f" providerId="LiveId" clId="{668BE9A0-010B-4078-9BBE-1948F5B5678B}" dt="2019-11-14T18:07:45.908" v="591" actId="164"/>
          <ac:picMkLst>
            <pc:docMk/>
            <pc:sldMk cId="4210478548" sldId="307"/>
            <ac:picMk id="5" creationId="{CDA4916A-CFCA-4E2D-9579-394A147CB4F1}"/>
          </ac:picMkLst>
        </pc:picChg>
      </pc:sldChg>
      <pc:sldChg chg="new del">
        <pc:chgData name="Faithe Wempen" userId="a5b80fda8aef011f" providerId="LiveId" clId="{668BE9A0-010B-4078-9BBE-1948F5B5678B}" dt="2019-11-14T18:07:59.464" v="593" actId="47"/>
        <pc:sldMkLst>
          <pc:docMk/>
          <pc:sldMk cId="635311559" sldId="308"/>
        </pc:sldMkLst>
      </pc:sldChg>
      <pc:sldChg chg="addSp delSp modSp new mod">
        <pc:chgData name="Faithe Wempen" userId="a5b80fda8aef011f" providerId="LiveId" clId="{668BE9A0-010B-4078-9BBE-1948F5B5678B}" dt="2019-11-14T18:10:39.445" v="636" actId="20577"/>
        <pc:sldMkLst>
          <pc:docMk/>
          <pc:sldMk cId="2429863538" sldId="308"/>
        </pc:sldMkLst>
        <pc:spChg chg="mod">
          <ac:chgData name="Faithe Wempen" userId="a5b80fda8aef011f" providerId="LiveId" clId="{668BE9A0-010B-4078-9BBE-1948F5B5678B}" dt="2019-11-14T18:10:39.445" v="636" actId="20577"/>
          <ac:spMkLst>
            <pc:docMk/>
            <pc:sldMk cId="2429863538" sldId="308"/>
            <ac:spMk id="2" creationId="{731975AB-F03D-4BB5-94D2-AEADA0D04209}"/>
          </ac:spMkLst>
        </pc:spChg>
        <pc:spChg chg="del">
          <ac:chgData name="Faithe Wempen" userId="a5b80fda8aef011f" providerId="LiveId" clId="{668BE9A0-010B-4078-9BBE-1948F5B5678B}" dt="2019-11-14T18:10:36.851" v="633"/>
          <ac:spMkLst>
            <pc:docMk/>
            <pc:sldMk cId="2429863538" sldId="308"/>
            <ac:spMk id="3" creationId="{1D6299DD-63CA-4213-8814-9C81A42DD77F}"/>
          </ac:spMkLst>
        </pc:spChg>
        <pc:picChg chg="add mod">
          <ac:chgData name="Faithe Wempen" userId="a5b80fda8aef011f" providerId="LiveId" clId="{668BE9A0-010B-4078-9BBE-1948F5B5678B}" dt="2019-11-14T18:10:36.851" v="633"/>
          <ac:picMkLst>
            <pc:docMk/>
            <pc:sldMk cId="2429863538" sldId="308"/>
            <ac:picMk id="4" creationId="{27001EF7-9AA4-4F1F-A7A9-6A023F54C6B7}"/>
          </ac:picMkLst>
        </pc:picChg>
      </pc:sldChg>
      <pc:sldChg chg="addSp delSp modSp new mod">
        <pc:chgData name="Faithe Wempen" userId="a5b80fda8aef011f" providerId="LiveId" clId="{668BE9A0-010B-4078-9BBE-1948F5B5678B}" dt="2019-11-14T18:12:24.398" v="700"/>
        <pc:sldMkLst>
          <pc:docMk/>
          <pc:sldMk cId="620777260" sldId="309"/>
        </pc:sldMkLst>
        <pc:spChg chg="mod">
          <ac:chgData name="Faithe Wempen" userId="a5b80fda8aef011f" providerId="LiveId" clId="{668BE9A0-010B-4078-9BBE-1948F5B5678B}" dt="2019-11-14T18:11:59.259" v="697" actId="20577"/>
          <ac:spMkLst>
            <pc:docMk/>
            <pc:sldMk cId="620777260" sldId="309"/>
            <ac:spMk id="2" creationId="{8C093D72-12AB-4046-B8DF-E60041469344}"/>
          </ac:spMkLst>
        </pc:spChg>
        <pc:spChg chg="del">
          <ac:chgData name="Faithe Wempen" userId="a5b80fda8aef011f" providerId="LiveId" clId="{668BE9A0-010B-4078-9BBE-1948F5B5678B}" dt="2019-11-14T18:12:24.398" v="700"/>
          <ac:spMkLst>
            <pc:docMk/>
            <pc:sldMk cId="620777260" sldId="309"/>
            <ac:spMk id="3" creationId="{E7957A90-67D5-49AC-925B-819AFFAE0FA1}"/>
          </ac:spMkLst>
        </pc:spChg>
        <pc:picChg chg="add del">
          <ac:chgData name="Faithe Wempen" userId="a5b80fda8aef011f" providerId="LiveId" clId="{668BE9A0-010B-4078-9BBE-1948F5B5678B}" dt="2019-11-14T18:12:22.941" v="699" actId="21"/>
          <ac:picMkLst>
            <pc:docMk/>
            <pc:sldMk cId="620777260" sldId="309"/>
            <ac:picMk id="4" creationId="{A146A26E-1801-480C-BBEF-213970C89CA3}"/>
          </ac:picMkLst>
        </pc:picChg>
        <pc:picChg chg="add mod">
          <ac:chgData name="Faithe Wempen" userId="a5b80fda8aef011f" providerId="LiveId" clId="{668BE9A0-010B-4078-9BBE-1948F5B5678B}" dt="2019-11-14T18:12:24.398" v="700"/>
          <ac:picMkLst>
            <pc:docMk/>
            <pc:sldMk cId="620777260" sldId="309"/>
            <ac:picMk id="5" creationId="{B5F32929-3B9C-4C55-93B6-F10832D068DF}"/>
          </ac:picMkLst>
        </pc:picChg>
      </pc:sldChg>
      <pc:sldChg chg="addSp delSp modSp new mod">
        <pc:chgData name="Faithe Wempen" userId="a5b80fda8aef011f" providerId="LiveId" clId="{668BE9A0-010B-4078-9BBE-1948F5B5678B}" dt="2019-11-14T18:13:25.907" v="769"/>
        <pc:sldMkLst>
          <pc:docMk/>
          <pc:sldMk cId="463554108" sldId="310"/>
        </pc:sldMkLst>
        <pc:spChg chg="mod">
          <ac:chgData name="Faithe Wempen" userId="a5b80fda8aef011f" providerId="LiveId" clId="{668BE9A0-010B-4078-9BBE-1948F5B5678B}" dt="2019-11-14T18:13:01.297" v="768" actId="20577"/>
          <ac:spMkLst>
            <pc:docMk/>
            <pc:sldMk cId="463554108" sldId="310"/>
            <ac:spMk id="2" creationId="{63E8E676-0023-401B-B205-4D64813746F0}"/>
          </ac:spMkLst>
        </pc:spChg>
        <pc:spChg chg="del">
          <ac:chgData name="Faithe Wempen" userId="a5b80fda8aef011f" providerId="LiveId" clId="{668BE9A0-010B-4078-9BBE-1948F5B5678B}" dt="2019-11-14T18:13:25.907" v="769"/>
          <ac:spMkLst>
            <pc:docMk/>
            <pc:sldMk cId="463554108" sldId="310"/>
            <ac:spMk id="3" creationId="{BD8A25A6-A989-463C-854D-0004272350B6}"/>
          </ac:spMkLst>
        </pc:spChg>
        <pc:picChg chg="add mod">
          <ac:chgData name="Faithe Wempen" userId="a5b80fda8aef011f" providerId="LiveId" clId="{668BE9A0-010B-4078-9BBE-1948F5B5678B}" dt="2019-11-14T18:13:25.907" v="769"/>
          <ac:picMkLst>
            <pc:docMk/>
            <pc:sldMk cId="463554108" sldId="310"/>
            <ac:picMk id="4" creationId="{1BB5F68F-7486-494F-846C-0F3C5E4570B6}"/>
          </ac:picMkLst>
        </pc:picChg>
      </pc:sldChg>
      <pc:sldChg chg="addSp delSp modSp new mod">
        <pc:chgData name="Faithe Wempen" userId="a5b80fda8aef011f" providerId="LiveId" clId="{668BE9A0-010B-4078-9BBE-1948F5B5678B}" dt="2019-11-14T18:14:25.465" v="842" actId="1076"/>
        <pc:sldMkLst>
          <pc:docMk/>
          <pc:sldMk cId="4240009599" sldId="311"/>
        </pc:sldMkLst>
        <pc:spChg chg="mod">
          <ac:chgData name="Faithe Wempen" userId="a5b80fda8aef011f" providerId="LiveId" clId="{668BE9A0-010B-4078-9BBE-1948F5B5678B}" dt="2019-11-14T18:14:04.563" v="840" actId="20577"/>
          <ac:spMkLst>
            <pc:docMk/>
            <pc:sldMk cId="4240009599" sldId="311"/>
            <ac:spMk id="2" creationId="{3FBB0D29-A2B8-457D-BC8F-28B0D0CADB50}"/>
          </ac:spMkLst>
        </pc:spChg>
        <pc:spChg chg="del">
          <ac:chgData name="Faithe Wempen" userId="a5b80fda8aef011f" providerId="LiveId" clId="{668BE9A0-010B-4078-9BBE-1948F5B5678B}" dt="2019-11-14T18:14:22.705" v="841"/>
          <ac:spMkLst>
            <pc:docMk/>
            <pc:sldMk cId="4240009599" sldId="311"/>
            <ac:spMk id="3" creationId="{0060BB79-BC2D-4748-A705-6E5F82875240}"/>
          </ac:spMkLst>
        </pc:spChg>
        <pc:picChg chg="add mod">
          <ac:chgData name="Faithe Wempen" userId="a5b80fda8aef011f" providerId="LiveId" clId="{668BE9A0-010B-4078-9BBE-1948F5B5678B}" dt="2019-11-14T18:14:25.465" v="842" actId="1076"/>
          <ac:picMkLst>
            <pc:docMk/>
            <pc:sldMk cId="4240009599" sldId="311"/>
            <ac:picMk id="4" creationId="{1017084F-384C-4AEB-A0F2-CF28E065E1AB}"/>
          </ac:picMkLst>
        </pc:picChg>
      </pc:sldChg>
      <pc:sldChg chg="addSp delSp modSp new mod">
        <pc:chgData name="Faithe Wempen" userId="a5b80fda8aef011f" providerId="LiveId" clId="{668BE9A0-010B-4078-9BBE-1948F5B5678B}" dt="2019-11-14T18:15:48.393" v="914" actId="1076"/>
        <pc:sldMkLst>
          <pc:docMk/>
          <pc:sldMk cId="3899952703" sldId="312"/>
        </pc:sldMkLst>
        <pc:spChg chg="mod">
          <ac:chgData name="Faithe Wempen" userId="a5b80fda8aef011f" providerId="LiveId" clId="{668BE9A0-010B-4078-9BBE-1948F5B5678B}" dt="2019-11-14T18:15:21.765" v="912" actId="20577"/>
          <ac:spMkLst>
            <pc:docMk/>
            <pc:sldMk cId="3899952703" sldId="312"/>
            <ac:spMk id="2" creationId="{1EEAD401-7989-4DA2-B6BD-B1189403C999}"/>
          </ac:spMkLst>
        </pc:spChg>
        <pc:spChg chg="del">
          <ac:chgData name="Faithe Wempen" userId="a5b80fda8aef011f" providerId="LiveId" clId="{668BE9A0-010B-4078-9BBE-1948F5B5678B}" dt="2019-11-14T18:15:43.142" v="913"/>
          <ac:spMkLst>
            <pc:docMk/>
            <pc:sldMk cId="3899952703" sldId="312"/>
            <ac:spMk id="3" creationId="{399DD758-7058-43D4-ABA4-568CD561DD01}"/>
          </ac:spMkLst>
        </pc:spChg>
        <pc:picChg chg="add mod">
          <ac:chgData name="Faithe Wempen" userId="a5b80fda8aef011f" providerId="LiveId" clId="{668BE9A0-010B-4078-9BBE-1948F5B5678B}" dt="2019-11-14T18:15:48.393" v="914" actId="1076"/>
          <ac:picMkLst>
            <pc:docMk/>
            <pc:sldMk cId="3899952703" sldId="312"/>
            <ac:picMk id="4" creationId="{F24A819C-442F-4109-9784-C719D111149D}"/>
          </ac:picMkLst>
        </pc:picChg>
      </pc:sldChg>
      <pc:sldChg chg="addSp delSp modSp new mod">
        <pc:chgData name="Faithe Wempen" userId="a5b80fda8aef011f" providerId="LiveId" clId="{668BE9A0-010B-4078-9BBE-1948F5B5678B}" dt="2019-11-14T18:17:27.646" v="999"/>
        <pc:sldMkLst>
          <pc:docMk/>
          <pc:sldMk cId="4165338515" sldId="313"/>
        </pc:sldMkLst>
        <pc:spChg chg="mod">
          <ac:chgData name="Faithe Wempen" userId="a5b80fda8aef011f" providerId="LiveId" clId="{668BE9A0-010B-4078-9BBE-1948F5B5678B}" dt="2019-11-14T18:17:02.873" v="998" actId="20577"/>
          <ac:spMkLst>
            <pc:docMk/>
            <pc:sldMk cId="4165338515" sldId="313"/>
            <ac:spMk id="2" creationId="{6CCAD827-5BD3-4DCC-A753-A7B0808DDAD5}"/>
          </ac:spMkLst>
        </pc:spChg>
        <pc:spChg chg="del">
          <ac:chgData name="Faithe Wempen" userId="a5b80fda8aef011f" providerId="LiveId" clId="{668BE9A0-010B-4078-9BBE-1948F5B5678B}" dt="2019-11-14T18:17:27.646" v="999"/>
          <ac:spMkLst>
            <pc:docMk/>
            <pc:sldMk cId="4165338515" sldId="313"/>
            <ac:spMk id="3" creationId="{DDD0E4FB-699A-4F7D-8877-E433CB979FA8}"/>
          </ac:spMkLst>
        </pc:spChg>
        <pc:picChg chg="add mod">
          <ac:chgData name="Faithe Wempen" userId="a5b80fda8aef011f" providerId="LiveId" clId="{668BE9A0-010B-4078-9BBE-1948F5B5678B}" dt="2019-11-14T18:17:27.646" v="999"/>
          <ac:picMkLst>
            <pc:docMk/>
            <pc:sldMk cId="4165338515" sldId="313"/>
            <ac:picMk id="4" creationId="{51BF2BAF-08DC-48CC-AEAE-642924650E3C}"/>
          </ac:picMkLst>
        </pc:picChg>
      </pc:sldChg>
      <pc:sldChg chg="addSp delSp modSp new mod">
        <pc:chgData name="Faithe Wempen" userId="a5b80fda8aef011f" providerId="LiveId" clId="{668BE9A0-010B-4078-9BBE-1948F5B5678B}" dt="2019-11-14T18:18:54.264" v="1050"/>
        <pc:sldMkLst>
          <pc:docMk/>
          <pc:sldMk cId="738979181" sldId="314"/>
        </pc:sldMkLst>
        <pc:spChg chg="mod">
          <ac:chgData name="Faithe Wempen" userId="a5b80fda8aef011f" providerId="LiveId" clId="{668BE9A0-010B-4078-9BBE-1948F5B5678B}" dt="2019-11-14T18:18:34.424" v="1049" actId="20577"/>
          <ac:spMkLst>
            <pc:docMk/>
            <pc:sldMk cId="738979181" sldId="314"/>
            <ac:spMk id="2" creationId="{687DB948-7BAD-4C36-959E-43DBB259A0C3}"/>
          </ac:spMkLst>
        </pc:spChg>
        <pc:spChg chg="del">
          <ac:chgData name="Faithe Wempen" userId="a5b80fda8aef011f" providerId="LiveId" clId="{668BE9A0-010B-4078-9BBE-1948F5B5678B}" dt="2019-11-14T18:18:54.264" v="1050"/>
          <ac:spMkLst>
            <pc:docMk/>
            <pc:sldMk cId="738979181" sldId="314"/>
            <ac:spMk id="3" creationId="{17143C38-148B-4E55-AA9C-2AE6CC4E93A5}"/>
          </ac:spMkLst>
        </pc:spChg>
        <pc:picChg chg="add mod">
          <ac:chgData name="Faithe Wempen" userId="a5b80fda8aef011f" providerId="LiveId" clId="{668BE9A0-010B-4078-9BBE-1948F5B5678B}" dt="2019-11-14T18:18:54.264" v="1050"/>
          <ac:picMkLst>
            <pc:docMk/>
            <pc:sldMk cId="738979181" sldId="314"/>
            <ac:picMk id="4" creationId="{A961CF57-6841-4EA5-B536-DEE76544A04E}"/>
          </ac:picMkLst>
        </pc:picChg>
      </pc:sldChg>
      <pc:sldChg chg="addSp delSp modSp new mod">
        <pc:chgData name="Faithe Wempen" userId="a5b80fda8aef011f" providerId="LiveId" clId="{668BE9A0-010B-4078-9BBE-1948F5B5678B}" dt="2019-11-14T18:19:49.230" v="1093"/>
        <pc:sldMkLst>
          <pc:docMk/>
          <pc:sldMk cId="2702033794" sldId="315"/>
        </pc:sldMkLst>
        <pc:spChg chg="mod">
          <ac:chgData name="Faithe Wempen" userId="a5b80fda8aef011f" providerId="LiveId" clId="{668BE9A0-010B-4078-9BBE-1948F5B5678B}" dt="2019-11-14T18:19:22.877" v="1092" actId="20577"/>
          <ac:spMkLst>
            <pc:docMk/>
            <pc:sldMk cId="2702033794" sldId="315"/>
            <ac:spMk id="2" creationId="{64C3019F-540F-4F77-8D86-06495DE2521E}"/>
          </ac:spMkLst>
        </pc:spChg>
        <pc:spChg chg="del">
          <ac:chgData name="Faithe Wempen" userId="a5b80fda8aef011f" providerId="LiveId" clId="{668BE9A0-010B-4078-9BBE-1948F5B5678B}" dt="2019-11-14T18:19:49.230" v="1093"/>
          <ac:spMkLst>
            <pc:docMk/>
            <pc:sldMk cId="2702033794" sldId="315"/>
            <ac:spMk id="3" creationId="{C0FFAA53-01D0-41A9-B86F-07BEAFE0FDEF}"/>
          </ac:spMkLst>
        </pc:spChg>
        <pc:picChg chg="add mod">
          <ac:chgData name="Faithe Wempen" userId="a5b80fda8aef011f" providerId="LiveId" clId="{668BE9A0-010B-4078-9BBE-1948F5B5678B}" dt="2019-11-14T18:19:49.230" v="1093"/>
          <ac:picMkLst>
            <pc:docMk/>
            <pc:sldMk cId="2702033794" sldId="315"/>
            <ac:picMk id="4" creationId="{5A549DBB-7926-439C-9DBA-AA1630BF5D36}"/>
          </ac:picMkLst>
        </pc:picChg>
      </pc:sldChg>
      <pc:sldChg chg="addSp delSp modSp new mod">
        <pc:chgData name="Faithe Wempen" userId="a5b80fda8aef011f" providerId="LiveId" clId="{668BE9A0-010B-4078-9BBE-1948F5B5678B}" dt="2019-11-14T18:20:55.914" v="1113" actId="20577"/>
        <pc:sldMkLst>
          <pc:docMk/>
          <pc:sldMk cId="921755010" sldId="316"/>
        </pc:sldMkLst>
        <pc:spChg chg="mod">
          <ac:chgData name="Faithe Wempen" userId="a5b80fda8aef011f" providerId="LiveId" clId="{668BE9A0-010B-4078-9BBE-1948F5B5678B}" dt="2019-11-14T18:20:55.914" v="1113" actId="20577"/>
          <ac:spMkLst>
            <pc:docMk/>
            <pc:sldMk cId="921755010" sldId="316"/>
            <ac:spMk id="2" creationId="{7DFCCF5E-C10D-4FC0-8E92-676114D52AAD}"/>
          </ac:spMkLst>
        </pc:spChg>
        <pc:spChg chg="del">
          <ac:chgData name="Faithe Wempen" userId="a5b80fda8aef011f" providerId="LiveId" clId="{668BE9A0-010B-4078-9BBE-1948F5B5678B}" dt="2019-11-14T18:20:15.147" v="1096"/>
          <ac:spMkLst>
            <pc:docMk/>
            <pc:sldMk cId="921755010" sldId="316"/>
            <ac:spMk id="3" creationId="{55C85A3A-FBDE-4204-8441-2FE276FA9508}"/>
          </ac:spMkLst>
        </pc:spChg>
        <pc:picChg chg="add mod">
          <ac:chgData name="Faithe Wempen" userId="a5b80fda8aef011f" providerId="LiveId" clId="{668BE9A0-010B-4078-9BBE-1948F5B5678B}" dt="2019-11-14T18:20:15.147" v="1096"/>
          <ac:picMkLst>
            <pc:docMk/>
            <pc:sldMk cId="921755010" sldId="316"/>
            <ac:picMk id="4" creationId="{EB55D502-066C-4352-B2B7-E8CA6363F041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668942479" sldId="316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152631686" sldId="317"/>
        </pc:sldMkLst>
      </pc:sldChg>
      <pc:sldChg chg="addSp delSp modSp new mod">
        <pc:chgData name="Faithe Wempen" userId="a5b80fda8aef011f" providerId="LiveId" clId="{668BE9A0-010B-4078-9BBE-1948F5B5678B}" dt="2019-11-14T18:21:00.480" v="1125" actId="20577"/>
        <pc:sldMkLst>
          <pc:docMk/>
          <pc:sldMk cId="3049225729" sldId="317"/>
        </pc:sldMkLst>
        <pc:spChg chg="mod">
          <ac:chgData name="Faithe Wempen" userId="a5b80fda8aef011f" providerId="LiveId" clId="{668BE9A0-010B-4078-9BBE-1948F5B5678B}" dt="2019-11-14T18:21:00.480" v="1125" actId="20577"/>
          <ac:spMkLst>
            <pc:docMk/>
            <pc:sldMk cId="3049225729" sldId="317"/>
            <ac:spMk id="2" creationId="{B83D4BB4-2368-4CF4-BD87-E4563B12D87D}"/>
          </ac:spMkLst>
        </pc:spChg>
        <pc:spChg chg="del">
          <ac:chgData name="Faithe Wempen" userId="a5b80fda8aef011f" providerId="LiveId" clId="{668BE9A0-010B-4078-9BBE-1948F5B5678B}" dt="2019-11-14T18:20:48.291" v="1100"/>
          <ac:spMkLst>
            <pc:docMk/>
            <pc:sldMk cId="3049225729" sldId="317"/>
            <ac:spMk id="3" creationId="{675944BE-200C-44F7-AF90-B0C683CA2243}"/>
          </ac:spMkLst>
        </pc:spChg>
        <pc:picChg chg="add mod">
          <ac:chgData name="Faithe Wempen" userId="a5b80fda8aef011f" providerId="LiveId" clId="{668BE9A0-010B-4078-9BBE-1948F5B5678B}" dt="2019-11-14T18:20:50.241" v="1101" actId="1076"/>
          <ac:picMkLst>
            <pc:docMk/>
            <pc:sldMk cId="3049225729" sldId="317"/>
            <ac:picMk id="4" creationId="{A7CB0C50-AE8F-4166-8B8E-8FEADFF40E47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447418357" sldId="318"/>
        </pc:sldMkLst>
      </pc:sldChg>
      <pc:sldChg chg="new del">
        <pc:chgData name="Faithe Wempen" userId="a5b80fda8aef011f" providerId="LiveId" clId="{668BE9A0-010B-4078-9BBE-1948F5B5678B}" dt="2019-11-14T18:21:12.245" v="1127" actId="47"/>
        <pc:sldMkLst>
          <pc:docMk/>
          <pc:sldMk cId="1599158056" sldId="318"/>
        </pc:sldMkLst>
      </pc:sldChg>
      <pc:sldChg chg="addSp delSp modSp new mod">
        <pc:chgData name="Faithe Wempen" userId="a5b80fda8aef011f" providerId="LiveId" clId="{668BE9A0-010B-4078-9BBE-1948F5B5678B}" dt="2019-11-14T18:23:20.028" v="1185"/>
        <pc:sldMkLst>
          <pc:docMk/>
          <pc:sldMk cId="4063376002" sldId="318"/>
        </pc:sldMkLst>
        <pc:spChg chg="mod">
          <ac:chgData name="Faithe Wempen" userId="a5b80fda8aef011f" providerId="LiveId" clId="{668BE9A0-010B-4078-9BBE-1948F5B5678B}" dt="2019-11-14T18:23:01.721" v="1184" actId="20577"/>
          <ac:spMkLst>
            <pc:docMk/>
            <pc:sldMk cId="4063376002" sldId="318"/>
            <ac:spMk id="2" creationId="{AE234847-68B5-4427-9D1B-ABB676D58E5B}"/>
          </ac:spMkLst>
        </pc:spChg>
        <pc:spChg chg="del">
          <ac:chgData name="Faithe Wempen" userId="a5b80fda8aef011f" providerId="LiveId" clId="{668BE9A0-010B-4078-9BBE-1948F5B5678B}" dt="2019-11-14T18:23:20.028" v="1185"/>
          <ac:spMkLst>
            <pc:docMk/>
            <pc:sldMk cId="4063376002" sldId="318"/>
            <ac:spMk id="3" creationId="{3CD714C0-9054-403A-B976-B0F023F9601C}"/>
          </ac:spMkLst>
        </pc:spChg>
        <pc:picChg chg="add mod">
          <ac:chgData name="Faithe Wempen" userId="a5b80fda8aef011f" providerId="LiveId" clId="{668BE9A0-010B-4078-9BBE-1948F5B5678B}" dt="2019-11-14T18:23:20.028" v="1185"/>
          <ac:picMkLst>
            <pc:docMk/>
            <pc:sldMk cId="4063376002" sldId="318"/>
            <ac:picMk id="4" creationId="{51ACDEA9-C7FD-4693-82F2-382E964969F3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802640591" sldId="319"/>
        </pc:sldMkLst>
      </pc:sldChg>
      <pc:sldChg chg="addSp delSp modSp new mod">
        <pc:chgData name="Faithe Wempen" userId="a5b80fda8aef011f" providerId="LiveId" clId="{668BE9A0-010B-4078-9BBE-1948F5B5678B}" dt="2019-11-14T18:24:09.432" v="1262" actId="1076"/>
        <pc:sldMkLst>
          <pc:docMk/>
          <pc:sldMk cId="2869768926" sldId="319"/>
        </pc:sldMkLst>
        <pc:spChg chg="mod">
          <ac:chgData name="Faithe Wempen" userId="a5b80fda8aef011f" providerId="LiveId" clId="{668BE9A0-010B-4078-9BBE-1948F5B5678B}" dt="2019-11-14T18:23:45.158" v="1260" actId="20577"/>
          <ac:spMkLst>
            <pc:docMk/>
            <pc:sldMk cId="2869768926" sldId="319"/>
            <ac:spMk id="2" creationId="{66E7CC28-59C2-4609-AEEB-A518E136C357}"/>
          </ac:spMkLst>
        </pc:spChg>
        <pc:spChg chg="del">
          <ac:chgData name="Faithe Wempen" userId="a5b80fda8aef011f" providerId="LiveId" clId="{668BE9A0-010B-4078-9BBE-1948F5B5678B}" dt="2019-11-14T18:24:06.154" v="1261"/>
          <ac:spMkLst>
            <pc:docMk/>
            <pc:sldMk cId="2869768926" sldId="319"/>
            <ac:spMk id="3" creationId="{2AB37B42-EE23-447F-A6F0-0C6A362C6409}"/>
          </ac:spMkLst>
        </pc:spChg>
        <pc:picChg chg="add mod">
          <ac:chgData name="Faithe Wempen" userId="a5b80fda8aef011f" providerId="LiveId" clId="{668BE9A0-010B-4078-9BBE-1948F5B5678B}" dt="2019-11-14T18:24:09.432" v="1262" actId="1076"/>
          <ac:picMkLst>
            <pc:docMk/>
            <pc:sldMk cId="2869768926" sldId="319"/>
            <ac:picMk id="4" creationId="{0E90633F-2F85-4EB4-BE41-6F4E88D3E43B}"/>
          </ac:picMkLst>
        </pc:picChg>
      </pc:sldChg>
      <pc:sldChg chg="addSp delSp modSp new mod">
        <pc:chgData name="Faithe Wempen" userId="a5b80fda8aef011f" providerId="LiveId" clId="{668BE9A0-010B-4078-9BBE-1948F5B5678B}" dt="2019-11-14T18:25:36.357" v="1311" actId="20577"/>
        <pc:sldMkLst>
          <pc:docMk/>
          <pc:sldMk cId="237750722" sldId="320"/>
        </pc:sldMkLst>
        <pc:spChg chg="mod">
          <ac:chgData name="Faithe Wempen" userId="a5b80fda8aef011f" providerId="LiveId" clId="{668BE9A0-010B-4078-9BBE-1948F5B5678B}" dt="2019-11-14T18:25:36.357" v="1311" actId="20577"/>
          <ac:spMkLst>
            <pc:docMk/>
            <pc:sldMk cId="237750722" sldId="320"/>
            <ac:spMk id="2" creationId="{1BB76AA8-8F59-4FDB-BA03-D8D4D3AF6C17}"/>
          </ac:spMkLst>
        </pc:spChg>
        <pc:spChg chg="del">
          <ac:chgData name="Faithe Wempen" userId="a5b80fda8aef011f" providerId="LiveId" clId="{668BE9A0-010B-4078-9BBE-1948F5B5678B}" dt="2019-11-14T18:25:04.864" v="1300"/>
          <ac:spMkLst>
            <pc:docMk/>
            <pc:sldMk cId="237750722" sldId="320"/>
            <ac:spMk id="3" creationId="{418B8E6E-A0D6-4214-8ABE-9FD9202A2762}"/>
          </ac:spMkLst>
        </pc:spChg>
        <pc:picChg chg="add mod">
          <ac:chgData name="Faithe Wempen" userId="a5b80fda8aef011f" providerId="LiveId" clId="{668BE9A0-010B-4078-9BBE-1948F5B5678B}" dt="2019-11-14T18:25:11.784" v="1303" actId="14100"/>
          <ac:picMkLst>
            <pc:docMk/>
            <pc:sldMk cId="237750722" sldId="320"/>
            <ac:picMk id="4" creationId="{C3D71225-92AD-40F9-BF4F-0C16E29ADA78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57679402" sldId="321"/>
        </pc:sldMkLst>
      </pc:sldChg>
      <pc:sldChg chg="addSp delSp modSp new mod">
        <pc:chgData name="Faithe Wempen" userId="a5b80fda8aef011f" providerId="LiveId" clId="{668BE9A0-010B-4078-9BBE-1948F5B5678B}" dt="2019-11-14T18:26:19.239" v="1368" actId="1076"/>
        <pc:sldMkLst>
          <pc:docMk/>
          <pc:sldMk cId="3171717565" sldId="321"/>
        </pc:sldMkLst>
        <pc:spChg chg="mod">
          <ac:chgData name="Faithe Wempen" userId="a5b80fda8aef011f" providerId="LiveId" clId="{668BE9A0-010B-4078-9BBE-1948F5B5678B}" dt="2019-11-14T18:25:58.428" v="1366" actId="20577"/>
          <ac:spMkLst>
            <pc:docMk/>
            <pc:sldMk cId="3171717565" sldId="321"/>
            <ac:spMk id="2" creationId="{60C9D4B9-96C3-41E3-98DF-AC7829A362DA}"/>
          </ac:spMkLst>
        </pc:spChg>
        <pc:spChg chg="del">
          <ac:chgData name="Faithe Wempen" userId="a5b80fda8aef011f" providerId="LiveId" clId="{668BE9A0-010B-4078-9BBE-1948F5B5678B}" dt="2019-11-14T18:26:17.198" v="1367"/>
          <ac:spMkLst>
            <pc:docMk/>
            <pc:sldMk cId="3171717565" sldId="321"/>
            <ac:spMk id="3" creationId="{4181B245-4B6E-428B-A78F-E15B910507C4}"/>
          </ac:spMkLst>
        </pc:spChg>
        <pc:picChg chg="add mod">
          <ac:chgData name="Faithe Wempen" userId="a5b80fda8aef011f" providerId="LiveId" clId="{668BE9A0-010B-4078-9BBE-1948F5B5678B}" dt="2019-11-14T18:26:19.239" v="1368" actId="1076"/>
          <ac:picMkLst>
            <pc:docMk/>
            <pc:sldMk cId="3171717565" sldId="321"/>
            <ac:picMk id="4" creationId="{C0BE9550-240E-4F16-A967-F41D6133E5F6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615144467" sldId="322"/>
        </pc:sldMkLst>
      </pc:sldChg>
      <pc:sldChg chg="addSp delSp modSp new mod">
        <pc:chgData name="Faithe Wempen" userId="a5b80fda8aef011f" providerId="LiveId" clId="{668BE9A0-010B-4078-9BBE-1948F5B5678B}" dt="2019-11-14T18:27:00.752" v="1428" actId="1076"/>
        <pc:sldMkLst>
          <pc:docMk/>
          <pc:sldMk cId="3557206300" sldId="322"/>
        </pc:sldMkLst>
        <pc:spChg chg="mod">
          <ac:chgData name="Faithe Wempen" userId="a5b80fda8aef011f" providerId="LiveId" clId="{668BE9A0-010B-4078-9BBE-1948F5B5678B}" dt="2019-11-14T18:26:36.483" v="1426" actId="20577"/>
          <ac:spMkLst>
            <pc:docMk/>
            <pc:sldMk cId="3557206300" sldId="322"/>
            <ac:spMk id="2" creationId="{02926D87-B3A2-4AE3-B071-B6EBF4682F7E}"/>
          </ac:spMkLst>
        </pc:spChg>
        <pc:spChg chg="del">
          <ac:chgData name="Faithe Wempen" userId="a5b80fda8aef011f" providerId="LiveId" clId="{668BE9A0-010B-4078-9BBE-1948F5B5678B}" dt="2019-11-14T18:26:56.845" v="1427"/>
          <ac:spMkLst>
            <pc:docMk/>
            <pc:sldMk cId="3557206300" sldId="322"/>
            <ac:spMk id="3" creationId="{AB11A872-F39D-49C8-9A33-046F198033A7}"/>
          </ac:spMkLst>
        </pc:spChg>
        <pc:picChg chg="add mod">
          <ac:chgData name="Faithe Wempen" userId="a5b80fda8aef011f" providerId="LiveId" clId="{668BE9A0-010B-4078-9BBE-1948F5B5678B}" dt="2019-11-14T18:27:00.752" v="1428" actId="1076"/>
          <ac:picMkLst>
            <pc:docMk/>
            <pc:sldMk cId="3557206300" sldId="322"/>
            <ac:picMk id="4" creationId="{3BD49AAB-EB53-4D00-890F-33EC02352E39}"/>
          </ac:picMkLst>
        </pc:picChg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351488486" sldId="323"/>
        </pc:sldMkLst>
      </pc:sldChg>
      <pc:sldChg chg="addSp delSp modSp new mod">
        <pc:chgData name="Faithe Wempen" userId="a5b80fda8aef011f" providerId="LiveId" clId="{668BE9A0-010B-4078-9BBE-1948F5B5678B}" dt="2019-11-14T18:27:41.820" v="1479" actId="20577"/>
        <pc:sldMkLst>
          <pc:docMk/>
          <pc:sldMk cId="4107586493" sldId="323"/>
        </pc:sldMkLst>
        <pc:spChg chg="mod">
          <ac:chgData name="Faithe Wempen" userId="a5b80fda8aef011f" providerId="LiveId" clId="{668BE9A0-010B-4078-9BBE-1948F5B5678B}" dt="2019-11-14T18:27:41.820" v="1479" actId="20577"/>
          <ac:spMkLst>
            <pc:docMk/>
            <pc:sldMk cId="4107586493" sldId="323"/>
            <ac:spMk id="2" creationId="{5A483A53-ADEF-449D-B048-0B000640B1A4}"/>
          </ac:spMkLst>
        </pc:spChg>
        <pc:spChg chg="del">
          <ac:chgData name="Faithe Wempen" userId="a5b80fda8aef011f" providerId="LiveId" clId="{668BE9A0-010B-4078-9BBE-1948F5B5678B}" dt="2019-11-14T18:27:30.500" v="1432"/>
          <ac:spMkLst>
            <pc:docMk/>
            <pc:sldMk cId="4107586493" sldId="323"/>
            <ac:spMk id="3" creationId="{07755A59-63A4-42A3-961B-B261C54EA0B0}"/>
          </ac:spMkLst>
        </pc:spChg>
        <pc:picChg chg="add mod">
          <ac:chgData name="Faithe Wempen" userId="a5b80fda8aef011f" providerId="LiveId" clId="{668BE9A0-010B-4078-9BBE-1948F5B5678B}" dt="2019-11-14T18:27:30.500" v="1432"/>
          <ac:picMkLst>
            <pc:docMk/>
            <pc:sldMk cId="4107586493" sldId="323"/>
            <ac:picMk id="4" creationId="{DFF48A71-6EDE-4D7D-A856-F795336FF63B}"/>
          </ac:picMkLst>
        </pc:picChg>
      </pc:sldChg>
      <pc:sldChg chg="new del">
        <pc:chgData name="Faithe Wempen" userId="a5b80fda8aef011f" providerId="LiveId" clId="{668BE9A0-010B-4078-9BBE-1948F5B5678B}" dt="2019-11-14T18:27:48.212" v="1480" actId="47"/>
        <pc:sldMkLst>
          <pc:docMk/>
          <pc:sldMk cId="1454025435" sldId="324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810623680" sldId="324"/>
        </pc:sldMkLst>
      </pc:sldChg>
      <pc:sldChg chg="new del">
        <pc:chgData name="Faithe Wempen" userId="a5b80fda8aef011f" providerId="LiveId" clId="{668BE9A0-010B-4078-9BBE-1948F5B5678B}" dt="2019-11-14T18:27:48.212" v="1480" actId="47"/>
        <pc:sldMkLst>
          <pc:docMk/>
          <pc:sldMk cId="2675335103" sldId="325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4267739899" sldId="325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756516289" sldId="326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047466694" sldId="327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183361767" sldId="328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438894517" sldId="329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4238447983" sldId="330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29455026" sldId="331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69650169" sldId="332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741414868" sldId="333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372969160" sldId="334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537150494" sldId="335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951271644" sldId="337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603573464" sldId="338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86907168" sldId="339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283034647" sldId="340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463320808" sldId="341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149547709" sldId="342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3996715112" sldId="343"/>
        </pc:sldMkLst>
      </pc:sldChg>
      <pc:sldChg chg="del">
        <pc:chgData name="Faithe Wempen" userId="a5b80fda8aef011f" providerId="LiveId" clId="{668BE9A0-010B-4078-9BBE-1948F5B5678B}" dt="2019-11-14T17:46:22.990" v="0" actId="47"/>
        <pc:sldMkLst>
          <pc:docMk/>
          <pc:sldMk cId="2793027883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1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0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23049"/>
            <a:ext cx="8458200" cy="1510751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9</a:t>
            </a:r>
          </a:p>
          <a:p>
            <a:r>
              <a:rPr lang="en-US" b="1" dirty="0"/>
              <a:t>Device Management Protocols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820D-D892-4838-82BE-7B46D229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Viewing the Configured Log Settings of the Earlier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1AC87-5082-4479-AAA4-8289243FF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2590800"/>
            <a:ext cx="8169348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820D-D892-4838-82BE-7B46D229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Viewing the Configured Log Settings of the Earlier Example (continued)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8FC856-E5F7-4C5E-AF2B-0F80A50C5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44" y="2486026"/>
            <a:ext cx="783651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A201-0EEA-43C1-81C7-22FCCA6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Seeing Severity 3 and 5 Messages at the Console, and Severity 3 Only in the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903FD-4250-4292-A94B-B6506C1A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1" y="2819400"/>
            <a:ext cx="8176969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7AB7-00B1-4BAF-8AEA-89FB59AC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/>
              <a:t>Seeing Severity 3 and 5 Messages at the Console, and Severity 3 Only in the Buffer (continued)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B6D46A-441D-43C9-B457-8274CD2F0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54" y="2249488"/>
            <a:ext cx="806209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F10D-F6D8-4545-9BD7-01DA64C3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b="1" dirty="0"/>
              <a:t>debug ip ospf hello </a:t>
            </a:r>
            <a:r>
              <a:rPr lang="en-US" dirty="0"/>
              <a:t>from R1’s Console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3C0E6B-FE06-46B1-BBD6-699A164F6E00}"/>
              </a:ext>
            </a:extLst>
          </p:cNvPr>
          <p:cNvGrpSpPr/>
          <p:nvPr/>
        </p:nvGrpSpPr>
        <p:grpSpPr>
          <a:xfrm>
            <a:off x="426720" y="2514600"/>
            <a:ext cx="8210905" cy="2396639"/>
            <a:chOff x="457200" y="2602158"/>
            <a:chExt cx="8210905" cy="2396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FF7EE3-3E63-4C06-98CC-06E2A3597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95" y="2602158"/>
              <a:ext cx="8192210" cy="16536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626CA5-B67E-4630-9EE0-23F30594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4114800"/>
              <a:ext cx="8169348" cy="88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9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3812-E153-4849-B4C9-2AB64435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Messages from Routers R1 and R2, Compared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8A0E80-1241-4D4D-B8D1-093F30CC8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819400"/>
            <a:ext cx="817696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A4FC-F605-40B3-B844-5A1DC2D7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the Date/Time with </a:t>
            </a:r>
            <a:r>
              <a:rPr lang="en-US" b="1" dirty="0"/>
              <a:t>clock set</a:t>
            </a:r>
            <a:r>
              <a:rPr lang="en-US" dirty="0"/>
              <a:t>, Plus Timezone/DST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5D2441-71BC-4885-9F24-0CA1FE7B5B86}"/>
              </a:ext>
            </a:extLst>
          </p:cNvPr>
          <p:cNvGrpSpPr/>
          <p:nvPr/>
        </p:nvGrpSpPr>
        <p:grpSpPr>
          <a:xfrm>
            <a:off x="483515" y="2819400"/>
            <a:ext cx="8176969" cy="3170194"/>
            <a:chOff x="483515" y="2266849"/>
            <a:chExt cx="8176969" cy="31701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1F96BA-335C-464C-B5BE-C831DBE5F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515" y="2266849"/>
              <a:ext cx="8176969" cy="23243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A4916A-CFCA-4E2D-9579-394A147C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15" y="4591150"/>
              <a:ext cx="8154107" cy="845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47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 as NTP Client, R2 as Client/Server, R3 as 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1859B-B833-4DBE-A0F9-BCD790B6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579"/>
            <a:ext cx="9144000" cy="23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NTP Client/Server Configuration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DCC99-1DD2-4A84-A70D-AF107B0DC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71" y="2362200"/>
            <a:ext cx="8176969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75AB-F03D-4BB5-94D2-AEADA0D0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NTP Client Status on R1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001EF7-9AA4-4F1F-A7A9-6A023F54C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31" y="2438400"/>
            <a:ext cx="8176969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Configure and verify Layer 2 discovery protocols (Cisco Discovery Protocol and LLDP)</a:t>
            </a:r>
          </a:p>
          <a:p>
            <a:pPr lvl="0"/>
            <a:r>
              <a:rPr lang="en-US" dirty="0"/>
              <a:t>Configure and verify NTP operating in a client and server mode</a:t>
            </a:r>
          </a:p>
          <a:p>
            <a:pPr lvl="0"/>
            <a:r>
              <a:rPr lang="en-US" dirty="0"/>
              <a:t>Describe the use of syslog features including facilities and levels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NTP Client Status on R1 and R2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2BF1C-5894-48D4-A653-F7C3837AB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667000"/>
            <a:ext cx="8176969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3D72-12AB-4046-B8DF-E6004146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NTP Server, Reference Clock, and Stratum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32929-3B9C-4C55-93B6-F10832D06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510308"/>
            <a:ext cx="8176969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E676-0023-401B-B205-4D648137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Stratum Levels When Using an Internet-based Stratum 1 NTP Server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5F68F-7486-494F-846C-0F3C5E457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949" y="2249488"/>
            <a:ext cx="504610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0D29-A2B8-457D-BC8F-28B0D0C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NTP Configuration on R1, R2 per Graphic on Previous Slide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17084F-384C-4AEB-A0F2-CF28E065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95600"/>
            <a:ext cx="819221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D401-7989-4DA2-B6BD-B1189403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NTP Configuration on R1 and R2 to Protect Against Internet Failures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4A819C-442F-4109-9784-C719D1111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156" y="2960329"/>
            <a:ext cx="8207451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2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Availability Issue of Referencing an NTP Server’s Physical Interface IP Address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98D4E-109C-46FA-8887-9616D48C1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25" y="3596252"/>
            <a:ext cx="7948349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D827-5BD3-4DCC-A753-A7B0808D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NTP Client/Server Configuration on R1 and R2 Using a Loopback Interface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F2BAF-08DC-48CC-AEAE-642924650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510308"/>
            <a:ext cx="8176969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3152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show cdp</a:t>
            </a:r>
            <a:r>
              <a:rPr lang="en-US" dirty="0"/>
              <a:t> Commands That List Information About Neighbors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590799"/>
          <a:ext cx="7467600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71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Command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38100" marR="38100" marT="508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Description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38100" marR="38100" marT="508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show cdp neighbors </a:t>
                      </a:r>
                      <a:r>
                        <a:rPr lang="en-US" sz="1600" i="1" dirty="0">
                          <a:effectLst/>
                        </a:rPr>
                        <a:t>[type number]</a:t>
                      </a:r>
                      <a:endParaRPr lang="en-AU" sz="16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Lists one summary line of information about each neighbor, or just the neighbor found on a specific interface if an interface was listed.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show cdp neighbors detail 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Lists one large set (approximately 15 lines) of information, one set for every neighbor.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show cdp entry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</a:rPr>
                        <a:t>name</a:t>
                      </a:r>
                      <a:endParaRPr lang="en-AU" sz="16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Lists the same information as the </a:t>
                      </a:r>
                      <a:r>
                        <a:rPr lang="en-US" sz="1600" b="1" dirty="0">
                          <a:effectLst/>
                        </a:rPr>
                        <a:t>show cdp neighbors detail</a:t>
                      </a:r>
                      <a:r>
                        <a:rPr lang="en-US" sz="1600" dirty="0">
                          <a:effectLst/>
                        </a:rPr>
                        <a:t> command, but only for the named neighbor (case sensitive).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6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Network Used in CDP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A050E-5600-4B14-9BC5-27900BB2D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683"/>
            <a:ext cx="9144000" cy="27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B948-7BAD-4C36-959E-43DBB259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cdp neighbors </a:t>
            </a:r>
            <a:r>
              <a:rPr lang="en-US" dirty="0"/>
              <a:t>Command Examples: SW2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1CF57-6841-4EA5-B536-DEE76544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64" y="3047565"/>
            <a:ext cx="8215072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IOS Processing for Log Messages to Current Users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68899D3-3A68-461F-B42A-942AFE896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257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7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019F-540F-4F77-8D86-06495DE2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show cdp neighbors detail</a:t>
            </a:r>
            <a:r>
              <a:rPr lang="en-US" dirty="0"/>
              <a:t> Command on SW2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49DBB-7926-439C-9DBA-AA1630BF5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565" y="2249488"/>
            <a:ext cx="558887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3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CF5E-C10D-4FC0-8E92-676114D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cdp neighbors detail </a:t>
            </a:r>
            <a:r>
              <a:rPr lang="en-US" dirty="0"/>
              <a:t>Command on SW2 (continued)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55D502-066C-4352-B2B7-E8CA6363F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95" y="2380757"/>
            <a:ext cx="8192210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4BB4-2368-4CF4-BD87-E4563B12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cdp neighbors detail </a:t>
            </a:r>
            <a:r>
              <a:rPr lang="en-US" dirty="0"/>
              <a:t>Command on SW2 (continued)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CB0C50-AE8F-4166-8B8E-8FEADFF4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3200"/>
            <a:ext cx="8176969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25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Commands Used to Verify CDP Operations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F2579A-9FDD-46BE-A5A8-43059C030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720246"/>
              </p:ext>
            </p:extLst>
          </p:nvPr>
        </p:nvGraphicFramePr>
        <p:xfrm>
          <a:off x="457200" y="2819400"/>
          <a:ext cx="8229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136573168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258460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dirty="0"/>
                        <a:t>Command</a:t>
                      </a:r>
                      <a:endParaRPr lang="en-AU" dirty="0"/>
                    </a:p>
                  </a:txBody>
                  <a:tcPr marL="38100" marR="38100" marT="508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dirty="0"/>
                        <a:t>Description</a:t>
                      </a:r>
                      <a:endParaRPr lang="en-AU" dirty="0"/>
                    </a:p>
                  </a:txBody>
                  <a:tcPr marL="38100" marR="38100" marT="50800" marB="63500" anchor="ctr"/>
                </a:tc>
                <a:extLst>
                  <a:ext uri="{0D108BD9-81ED-4DB2-BD59-A6C34878D82A}">
                    <a16:rowId xmlns:a16="http://schemas.microsoft.com/office/drawing/2014/main" val="41707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show cdp </a:t>
                      </a:r>
                      <a:endParaRPr lang="en-AU" b="1" dirty="0"/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States whether CDP is enabled globally, and lists the default update and holdtime timers.</a:t>
                      </a:r>
                      <a:endParaRPr lang="en-AU" dirty="0"/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362311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show cdp interface </a:t>
                      </a:r>
                      <a:r>
                        <a:rPr lang="en-US" dirty="0"/>
                        <a:t>[type number]</a:t>
                      </a:r>
                      <a:endParaRPr lang="en-AU" dirty="0"/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States whether CDP is enabled on each interface, or a single interface if the interface is listed, and states update and holdtime timers on those interfaces.</a:t>
                      </a:r>
                      <a:endParaRPr lang="en-AU" dirty="0"/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22984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b="1" dirty="0"/>
                        <a:t>show cdp traffic </a:t>
                      </a:r>
                      <a:endParaRPr lang="en-AU" b="1" dirty="0"/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Lists global statistics for the number of CDP advertisements sent and received.</a:t>
                      </a:r>
                      <a:endParaRPr lang="en-AU" dirty="0"/>
                    </a:p>
                  </a:txBody>
                  <a:tcPr marL="38100" marR="38100" marT="50800" marB="76200" anchor="ctr"/>
                </a:tc>
                <a:extLst>
                  <a:ext uri="{0D108BD9-81ED-4DB2-BD59-A6C34878D82A}">
                    <a16:rowId xmlns:a16="http://schemas.microsoft.com/office/drawing/2014/main" val="182200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1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4847-68B5-4427-9D1B-ABB676D5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cdp </a:t>
            </a:r>
            <a:r>
              <a:rPr lang="en-US" dirty="0"/>
              <a:t>Commands That Show CDP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CDEA9-C7FD-4693-82F2-382E96496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235" y="2249488"/>
            <a:ext cx="696953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6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CC28-59C2-4609-AEEB-A518E13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lldp neighbors </a:t>
            </a:r>
            <a:r>
              <a:rPr lang="en-US" dirty="0"/>
              <a:t>on SW2 with Similarities to CDP Highlighted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0633F-2F85-4EB4-BE41-6F4E88D3E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200" y="2362200"/>
            <a:ext cx="658159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8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6AA8-8F59-4FDB-BA03-D8D4D3AF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09" y="990600"/>
            <a:ext cx="2514600" cy="3352800"/>
          </a:xfrm>
        </p:spPr>
        <p:txBody>
          <a:bodyPr>
            <a:normAutofit/>
          </a:bodyPr>
          <a:lstStyle/>
          <a:p>
            <a:r>
              <a:rPr lang="en-US" sz="3200" b="1" dirty="0"/>
              <a:t>show lldp entry r2</a:t>
            </a:r>
            <a:r>
              <a:rPr lang="en-US" sz="3200" dirty="0"/>
              <a:t> Command on SW2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D71225-92AD-40F9-BF4F-0C16E29A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613" y="990600"/>
            <a:ext cx="559718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D4B9-96C3-41E3-98DF-AC7829A3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LLDP on All Ports, Disabling on a Few Ports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BE9550-240E-4F16-A967-F41D6133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28" y="2438400"/>
            <a:ext cx="869367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1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6D87-B3A2-4AE3-B071-B6EBF468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LLDP on Limited Ports, Leaving Disabled on Most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D49AAB-EB53-4D00-890F-33EC0235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2362200"/>
            <a:ext cx="8915400" cy="18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6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3A53-ADEF-449D-B048-0B000640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show lldp </a:t>
            </a:r>
            <a:r>
              <a:rPr lang="en-US" dirty="0"/>
              <a:t>Commands That Show LLDP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48A71-6EDE-4D7D-A856-F795336FF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723" y="2249488"/>
            <a:ext cx="529055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IOS Storing Log Messages for Later View: Buffered and Syslog Server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3200"/>
            <a:ext cx="793687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3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Disabling Timestamps and Enabling Sequence Numbers in Log Messages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14950E-626D-411D-8B61-E5A5DCE31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69" y="3048000"/>
            <a:ext cx="8199831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Syslog Message Severity Levels by Keyword and Numeral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8048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Configure Logging Message Levels for Each Log Service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34894"/>
              </p:ext>
            </p:extLst>
          </p:nvPr>
        </p:nvGraphicFramePr>
        <p:xfrm>
          <a:off x="228600" y="2667000"/>
          <a:ext cx="8610600" cy="3200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1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Service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38100" marR="38100" marT="508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To Enable Logging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38100" marR="38100" marT="508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To Set Message Levels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Console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console</a:t>
                      </a:r>
                      <a:endParaRPr lang="en-AU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console </a:t>
                      </a:r>
                      <a:r>
                        <a:rPr lang="en-US" sz="1600" b="0" i="1" dirty="0" err="1">
                          <a:effectLst/>
                        </a:rPr>
                        <a:t>level-name|level-number</a:t>
                      </a:r>
                      <a:endParaRPr lang="en-AU" sz="1600" b="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Monitor 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monitor</a:t>
                      </a:r>
                      <a:endParaRPr lang="en-AU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monitor </a:t>
                      </a:r>
                      <a:r>
                        <a:rPr lang="en-US" sz="1600" b="0" i="1" dirty="0">
                          <a:effectLst/>
                        </a:rPr>
                        <a:t>level-name|level-number</a:t>
                      </a:r>
                      <a:endParaRPr lang="en-AU" sz="1600" b="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Buffered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buffered</a:t>
                      </a:r>
                      <a:endParaRPr lang="en-AU" sz="16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buffered </a:t>
                      </a:r>
                      <a:r>
                        <a:rPr lang="en-US" sz="1600" b="0" i="1" dirty="0">
                          <a:effectLst/>
                        </a:rPr>
                        <a:t>level-name|level-number</a:t>
                      </a:r>
                      <a:endParaRPr lang="en-AU" sz="1600" b="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Syslog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host </a:t>
                      </a:r>
                      <a:r>
                        <a:rPr lang="en-US" sz="1600" b="0" i="1" dirty="0" err="1">
                          <a:effectLst/>
                        </a:rPr>
                        <a:t>address|hostname</a:t>
                      </a:r>
                      <a:endParaRPr lang="en-AU" sz="1600" b="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38100" marR="38100" marT="50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logging trap </a:t>
                      </a:r>
                      <a:r>
                        <a:rPr lang="en-US" sz="1600" b="0" i="1" dirty="0">
                          <a:effectLst/>
                        </a:rPr>
                        <a:t>level-name|level-number</a:t>
                      </a:r>
                      <a:endParaRPr lang="en-AU" sz="1600" b="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31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Network Used in Logging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8868508" cy="26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5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Syslog Configuration on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D43881-58DD-4752-8BB0-F76448276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38400"/>
            <a:ext cx="8215072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11258</TotalTime>
  <Words>597</Words>
  <Application>Microsoft Office PowerPoint</Application>
  <PresentationFormat>On-screen Show (4:3)</PresentationFormat>
  <Paragraphs>78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CCNA 200-301, Volume 2</vt:lpstr>
      <vt:lpstr>Objectives</vt:lpstr>
      <vt:lpstr>IOS Processing for Log Messages to Current Users</vt:lpstr>
      <vt:lpstr>IOS Storing Log Messages for Later View: Buffered and Syslog Server</vt:lpstr>
      <vt:lpstr>Disabling Timestamps and Enabling Sequence Numbers in Log Messages</vt:lpstr>
      <vt:lpstr>Syslog Message Severity Levels by Keyword and Numeral</vt:lpstr>
      <vt:lpstr>How to Configure Logging Message Levels for Each Log Service</vt:lpstr>
      <vt:lpstr>Sample Network Used in Logging Examples</vt:lpstr>
      <vt:lpstr>Syslog Configuration on R1</vt:lpstr>
      <vt:lpstr>Viewing the Configured Log Settings of the Earlier Example</vt:lpstr>
      <vt:lpstr>Viewing the Configured Log Settings of the Earlier Example (continued)</vt:lpstr>
      <vt:lpstr>Seeing Severity 3 and 5 Messages at the Console, and Severity 3 Only in the Buffer</vt:lpstr>
      <vt:lpstr>Seeing Severity 3 and 5 Messages at the Console, and Severity 3 Only in the Buffer (continued)</vt:lpstr>
      <vt:lpstr>Using debug ip ospf hello from R1’s Console</vt:lpstr>
      <vt:lpstr>Log Messages from Routers R1 and R2, Compared</vt:lpstr>
      <vt:lpstr>Setting the Date/Time with clock set, Plus Timezone/DST</vt:lpstr>
      <vt:lpstr>R1 as NTP Client, R2 as Client/Server, R3 as Server</vt:lpstr>
      <vt:lpstr>NTP Client/Server Configuration</vt:lpstr>
      <vt:lpstr>Verifying NTP Client Status on R1</vt:lpstr>
      <vt:lpstr>Verifying NTP Client Status on R1 and R2</vt:lpstr>
      <vt:lpstr>Examining NTP Server, Reference Clock, and Stratum Data</vt:lpstr>
      <vt:lpstr>Stratum Levels When Using an Internet-based Stratum 1 NTP Server</vt:lpstr>
      <vt:lpstr>NTP Configuration on R1, R2 per Graphic on Previous Slide</vt:lpstr>
      <vt:lpstr>NTP Configuration on R1 and R2 to Protect Against Internet Failures</vt:lpstr>
      <vt:lpstr>The Availability Issue of Referencing an NTP Server’s Physical Interface IP Address</vt:lpstr>
      <vt:lpstr>NTP Client/Server Configuration on R1 and R2 Using a Loopback Interface</vt:lpstr>
      <vt:lpstr>show cdp Commands That List Information About Neighbors</vt:lpstr>
      <vt:lpstr>Small Network Used in CDP Examples</vt:lpstr>
      <vt:lpstr>show cdp neighbors Command Examples: SW2</vt:lpstr>
      <vt:lpstr>show cdp neighbors detail Command on SW2</vt:lpstr>
      <vt:lpstr>show cdp neighbors detail Command on SW2 (continued)</vt:lpstr>
      <vt:lpstr>show cdp neighbors detail Command on SW2 (continued)</vt:lpstr>
      <vt:lpstr>Commands Used to Verify CDP Operations</vt:lpstr>
      <vt:lpstr>show cdp Commands That Show CDP Status</vt:lpstr>
      <vt:lpstr>show lldp neighbors on SW2 with Similarities to CDP Highlighted</vt:lpstr>
      <vt:lpstr>show lldp entry r2 Command on SW2</vt:lpstr>
      <vt:lpstr>Enabling LLDP on All Ports, Disabling on a Few Ports</vt:lpstr>
      <vt:lpstr>Enabling LLDP on Limited Ports, Leaving Disabled on Most</vt:lpstr>
      <vt:lpstr>show lldp Commands That Show LLDP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161</cp:revision>
  <dcterms:created xsi:type="dcterms:W3CDTF">2012-02-18T21:40:25Z</dcterms:created>
  <dcterms:modified xsi:type="dcterms:W3CDTF">2019-12-02T19:36:21Z</dcterms:modified>
</cp:coreProperties>
</file>