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81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79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27165-5A50-4564-9E64-9C839BBD70CA}" v="23" dt="2019-11-15T23:55:2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43" autoAdjust="0"/>
  </p:normalViewPr>
  <p:slideViewPr>
    <p:cSldViewPr>
      <p:cViewPr varScale="1">
        <p:scale>
          <a:sx n="56" d="100"/>
          <a:sy n="56" d="100"/>
        </p:scale>
        <p:origin x="26" y="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C5227165-5A50-4564-9E64-9C839BBD70CA}"/>
    <pc:docChg chg="addSld modSld">
      <pc:chgData name="Faithe Wempen" userId="a5b80fda8aef011f" providerId="LiveId" clId="{C5227165-5A50-4564-9E64-9C839BBD70CA}" dt="2019-11-21T18:33:43.797" v="153" actId="20577"/>
      <pc:docMkLst>
        <pc:docMk/>
      </pc:docMkLst>
      <pc:sldChg chg="modSp new mod">
        <pc:chgData name="Faithe Wempen" userId="a5b80fda8aef011f" providerId="LiveId" clId="{C5227165-5A50-4564-9E64-9C839BBD70CA}" dt="2019-11-21T18:33:43.797" v="153" actId="20577"/>
        <pc:sldMkLst>
          <pc:docMk/>
          <pc:sldMk cId="3184304556" sldId="284"/>
        </pc:sldMkLst>
        <pc:spChg chg="mod">
          <ac:chgData name="Faithe Wempen" userId="a5b80fda8aef011f" providerId="LiveId" clId="{C5227165-5A50-4564-9E64-9C839BBD70CA}" dt="2019-11-21T18:33:07.712" v="19" actId="20577"/>
          <ac:spMkLst>
            <pc:docMk/>
            <pc:sldMk cId="3184304556" sldId="284"/>
            <ac:spMk id="2" creationId="{387B8A2F-A10C-4ADD-B2D2-F207BA86F571}"/>
          </ac:spMkLst>
        </pc:spChg>
        <pc:spChg chg="mod">
          <ac:chgData name="Faithe Wempen" userId="a5b80fda8aef011f" providerId="LiveId" clId="{C5227165-5A50-4564-9E64-9C839BBD70CA}" dt="2019-11-21T18:33:43.797" v="153" actId="20577"/>
          <ac:spMkLst>
            <pc:docMk/>
            <pc:sldMk cId="3184304556" sldId="284"/>
            <ac:spMk id="3" creationId="{95ECAE6A-4213-4012-BB3B-CCFEB53DF5CA}"/>
          </ac:spMkLst>
        </pc:spChg>
      </pc:sldChg>
    </pc:docChg>
  </pc:docChgLst>
  <pc:docChgLst>
    <pc:chgData name="Faithe Wempen" userId="a5b80fda8aef011f" providerId="LiveId" clId="{F3DB4C2F-D435-40BD-8144-073C6854FA5C}"/>
    <pc:docChg chg="undo custSel addSld delSld modSld">
      <pc:chgData name="Faithe Wempen" userId="a5b80fda8aef011f" providerId="LiveId" clId="{F3DB4C2F-D435-40BD-8144-073C6854FA5C}" dt="2019-11-15T23:55:35.560" v="821" actId="404"/>
      <pc:docMkLst>
        <pc:docMk/>
      </pc:docMkLst>
      <pc:sldChg chg="addSp delSp modSp mod chgLayout">
        <pc:chgData name="Faithe Wempen" userId="a5b80fda8aef011f" providerId="LiveId" clId="{F3DB4C2F-D435-40BD-8144-073C6854FA5C}" dt="2019-11-15T23:44:29.179" v="637"/>
        <pc:sldMkLst>
          <pc:docMk/>
          <pc:sldMk cId="0" sldId="258"/>
        </pc:sldMkLst>
        <pc:spChg chg="mod ord">
          <ac:chgData name="Faithe Wempen" userId="a5b80fda8aef011f" providerId="LiveId" clId="{F3DB4C2F-D435-40BD-8144-073C6854FA5C}" dt="2019-11-15T23:44:25.164" v="635" actId="6264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4:25.164" v="635" actId="6264"/>
          <ac:spMkLst>
            <pc:docMk/>
            <pc:sldMk cId="0" sldId="258"/>
            <ac:spMk id="3" creationId="{28455030-E700-4F7D-808B-AA3189B3F10D}"/>
          </ac:spMkLst>
        </pc:spChg>
        <pc:spChg chg="add del mod ord">
          <ac:chgData name="Faithe Wempen" userId="a5b80fda8aef011f" providerId="LiveId" clId="{F3DB4C2F-D435-40BD-8144-073C6854FA5C}" dt="2019-11-15T23:44:29.179" v="637"/>
          <ac:spMkLst>
            <pc:docMk/>
            <pc:sldMk cId="0" sldId="258"/>
            <ac:spMk id="4" creationId="{11066CBD-0383-41F9-8FA7-6355AB5B6010}"/>
          </ac:spMkLst>
        </pc:spChg>
        <pc:picChg chg="add">
          <ac:chgData name="Faithe Wempen" userId="a5b80fda8aef011f" providerId="LiveId" clId="{F3DB4C2F-D435-40BD-8144-073C6854FA5C}" dt="2019-11-15T23:44:29.179" v="637"/>
          <ac:picMkLst>
            <pc:docMk/>
            <pc:sldMk cId="0" sldId="258"/>
            <ac:picMk id="6" creationId="{90EE29CF-76F6-4A29-85DA-BE7AA8597B25}"/>
          </ac:picMkLst>
        </pc:picChg>
        <pc:picChg chg="del">
          <ac:chgData name="Faithe Wempen" userId="a5b80fda8aef011f" providerId="LiveId" clId="{F3DB4C2F-D435-40BD-8144-073C6854FA5C}" dt="2019-11-15T23:44:28.100" v="636" actId="21"/>
          <ac:picMkLst>
            <pc:docMk/>
            <pc:sldMk cId="0" sldId="258"/>
            <ac:picMk id="1026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38:46.382" v="16" actId="1076"/>
        <pc:sldMkLst>
          <pc:docMk/>
          <pc:sldMk cId="0" sldId="259"/>
        </pc:sldMkLst>
        <pc:spChg chg="mod ord">
          <ac:chgData name="Faithe Wempen" userId="a5b80fda8aef011f" providerId="LiveId" clId="{F3DB4C2F-D435-40BD-8144-073C6854FA5C}" dt="2019-11-15T23:38:41.246" v="15" actId="1076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38:03.316" v="3" actId="6264"/>
          <ac:spMkLst>
            <pc:docMk/>
            <pc:sldMk cId="0" sldId="259"/>
            <ac:spMk id="3" creationId="{3735A721-2F0A-4167-88A2-E45E293615EC}"/>
          </ac:spMkLst>
        </pc:spChg>
        <pc:spChg chg="add del mod ord">
          <ac:chgData name="Faithe Wempen" userId="a5b80fda8aef011f" providerId="LiveId" clId="{F3DB4C2F-D435-40BD-8144-073C6854FA5C}" dt="2019-11-15T23:38:08.599" v="5"/>
          <ac:spMkLst>
            <pc:docMk/>
            <pc:sldMk cId="0" sldId="259"/>
            <ac:spMk id="5" creationId="{9EB1CAC1-C325-46C1-BC91-D267F583C9C0}"/>
          </ac:spMkLst>
        </pc:spChg>
        <pc:spChg chg="add del mod">
          <ac:chgData name="Faithe Wempen" userId="a5b80fda8aef011f" providerId="LiveId" clId="{F3DB4C2F-D435-40BD-8144-073C6854FA5C}" dt="2019-11-15T23:38:36.721" v="13" actId="6264"/>
          <ac:spMkLst>
            <pc:docMk/>
            <pc:sldMk cId="0" sldId="259"/>
            <ac:spMk id="7" creationId="{E20AE0C6-E961-4120-8087-8F2B8AFD1A44}"/>
          </ac:spMkLst>
        </pc:spChg>
        <pc:spChg chg="add del mod">
          <ac:chgData name="Faithe Wempen" userId="a5b80fda8aef011f" providerId="LiveId" clId="{F3DB4C2F-D435-40BD-8144-073C6854FA5C}" dt="2019-11-15T23:38:36.721" v="13" actId="6264"/>
          <ac:spMkLst>
            <pc:docMk/>
            <pc:sldMk cId="0" sldId="259"/>
            <ac:spMk id="8" creationId="{7496E85E-E382-4C93-95E4-E5F7645FB441}"/>
          </ac:spMkLst>
        </pc:spChg>
        <pc:graphicFrameChg chg="del modGraphic">
          <ac:chgData name="Faithe Wempen" userId="a5b80fda8aef011f" providerId="LiveId" clId="{F3DB4C2F-D435-40BD-8144-073C6854FA5C}" dt="2019-11-15T23:38:07.103" v="4" actId="21"/>
          <ac:graphicFrameMkLst>
            <pc:docMk/>
            <pc:sldMk cId="0" sldId="259"/>
            <ac:graphicFrameMk id="4" creationId="{00000000-0000-0000-0000-000000000000}"/>
          </ac:graphicFrameMkLst>
        </pc:graphicFrameChg>
        <pc:graphicFrameChg chg="add mod ord modGraphic">
          <ac:chgData name="Faithe Wempen" userId="a5b80fda8aef011f" providerId="LiveId" clId="{F3DB4C2F-D435-40BD-8144-073C6854FA5C}" dt="2019-11-15T23:38:46.382" v="16" actId="1076"/>
          <ac:graphicFrameMkLst>
            <pc:docMk/>
            <pc:sldMk cId="0" sldId="259"/>
            <ac:graphicFrameMk id="6" creationId="{55238436-5DAE-4383-A452-7FA0B86E9FB0}"/>
          </ac:graphicFrameMkLst>
        </pc:graphicFrameChg>
      </pc:sldChg>
      <pc:sldChg chg="addSp delSp modSp mod chgLayout">
        <pc:chgData name="Faithe Wempen" userId="a5b80fda8aef011f" providerId="LiveId" clId="{F3DB4C2F-D435-40BD-8144-073C6854FA5C}" dt="2019-11-15T23:44:53.112" v="641"/>
        <pc:sldMkLst>
          <pc:docMk/>
          <pc:sldMk cId="0" sldId="260"/>
        </pc:sldMkLst>
        <pc:spChg chg="mod ord">
          <ac:chgData name="Faithe Wempen" userId="a5b80fda8aef011f" providerId="LiveId" clId="{F3DB4C2F-D435-40BD-8144-073C6854FA5C}" dt="2019-11-15T23:44:50.208" v="639" actId="6264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4:13.032" v="632" actId="6264"/>
          <ac:spMkLst>
            <pc:docMk/>
            <pc:sldMk cId="0" sldId="260"/>
            <ac:spMk id="3" creationId="{07650409-6F73-4658-92A9-EEB3195BFB1F}"/>
          </ac:spMkLst>
        </pc:spChg>
        <pc:spChg chg="add del mod ord">
          <ac:chgData name="Faithe Wempen" userId="a5b80fda8aef011f" providerId="LiveId" clId="{F3DB4C2F-D435-40BD-8144-073C6854FA5C}" dt="2019-11-15T23:44:17.590" v="634"/>
          <ac:spMkLst>
            <pc:docMk/>
            <pc:sldMk cId="0" sldId="260"/>
            <ac:spMk id="4" creationId="{2DC63FA4-E84D-45A9-A93F-97C9C61DC540}"/>
          </ac:spMkLst>
        </pc:spChg>
        <pc:spChg chg="add del mod">
          <ac:chgData name="Faithe Wempen" userId="a5b80fda8aef011f" providerId="LiveId" clId="{F3DB4C2F-D435-40BD-8144-073C6854FA5C}" dt="2019-11-15T23:44:46.617" v="638" actId="6264"/>
          <ac:spMkLst>
            <pc:docMk/>
            <pc:sldMk cId="0" sldId="260"/>
            <ac:spMk id="5" creationId="{4AD9842A-D1D6-462C-814B-BECAF3112C82}"/>
          </ac:spMkLst>
        </pc:spChg>
        <pc:spChg chg="add del mod">
          <ac:chgData name="Faithe Wempen" userId="a5b80fda8aef011f" providerId="LiveId" clId="{F3DB4C2F-D435-40BD-8144-073C6854FA5C}" dt="2019-11-15T23:44:46.617" v="638" actId="6264"/>
          <ac:spMkLst>
            <pc:docMk/>
            <pc:sldMk cId="0" sldId="260"/>
            <ac:spMk id="7" creationId="{097C22EA-D597-44C3-8D09-3CC70C550E3B}"/>
          </ac:spMkLst>
        </pc:spChg>
        <pc:spChg chg="add del mod">
          <ac:chgData name="Faithe Wempen" userId="a5b80fda8aef011f" providerId="LiveId" clId="{F3DB4C2F-D435-40BD-8144-073C6854FA5C}" dt="2019-11-15T23:44:50.208" v="639" actId="6264"/>
          <ac:spMkLst>
            <pc:docMk/>
            <pc:sldMk cId="0" sldId="260"/>
            <ac:spMk id="8" creationId="{74085093-B0AD-4BCF-89BE-AA9B8DCED410}"/>
          </ac:spMkLst>
        </pc:spChg>
        <pc:spChg chg="add del mod">
          <ac:chgData name="Faithe Wempen" userId="a5b80fda8aef011f" providerId="LiveId" clId="{F3DB4C2F-D435-40BD-8144-073C6854FA5C}" dt="2019-11-15T23:44:50.208" v="639" actId="6264"/>
          <ac:spMkLst>
            <pc:docMk/>
            <pc:sldMk cId="0" sldId="260"/>
            <ac:spMk id="9" creationId="{97FEEF58-5E16-4DD7-B324-85E5D90AC90D}"/>
          </ac:spMkLst>
        </pc:spChg>
        <pc:spChg chg="add del mod">
          <ac:chgData name="Faithe Wempen" userId="a5b80fda8aef011f" providerId="LiveId" clId="{F3DB4C2F-D435-40BD-8144-073C6854FA5C}" dt="2019-11-15T23:44:53.112" v="641"/>
          <ac:spMkLst>
            <pc:docMk/>
            <pc:sldMk cId="0" sldId="260"/>
            <ac:spMk id="11" creationId="{1B77E60B-40A1-41CC-880A-3A1DA365853D}"/>
          </ac:spMkLst>
        </pc:spChg>
        <pc:picChg chg="add del mod ord">
          <ac:chgData name="Faithe Wempen" userId="a5b80fda8aef011f" providerId="LiveId" clId="{F3DB4C2F-D435-40BD-8144-073C6854FA5C}" dt="2019-11-15T23:44:51.927" v="640" actId="21"/>
          <ac:picMkLst>
            <pc:docMk/>
            <pc:sldMk cId="0" sldId="260"/>
            <ac:picMk id="6" creationId="{4BA52227-76EA-4A59-8FD9-5479DE7A1EC2}"/>
          </ac:picMkLst>
        </pc:picChg>
        <pc:picChg chg="add">
          <ac:chgData name="Faithe Wempen" userId="a5b80fda8aef011f" providerId="LiveId" clId="{F3DB4C2F-D435-40BD-8144-073C6854FA5C}" dt="2019-11-15T23:44:53.112" v="641"/>
          <ac:picMkLst>
            <pc:docMk/>
            <pc:sldMk cId="0" sldId="260"/>
            <ac:picMk id="13" creationId="{DD0E91F9-E62C-44D2-81FF-CDB7AB146316}"/>
          </ac:picMkLst>
        </pc:picChg>
        <pc:picChg chg="del">
          <ac:chgData name="Faithe Wempen" userId="a5b80fda8aef011f" providerId="LiveId" clId="{F3DB4C2F-D435-40BD-8144-073C6854FA5C}" dt="2019-11-15T23:44:16.560" v="633" actId="21"/>
          <ac:picMkLst>
            <pc:docMk/>
            <pc:sldMk cId="0" sldId="260"/>
            <ac:picMk id="2050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5:04.866" v="644"/>
        <pc:sldMkLst>
          <pc:docMk/>
          <pc:sldMk cId="0" sldId="261"/>
        </pc:sldMkLst>
        <pc:spChg chg="mod ord">
          <ac:chgData name="Faithe Wempen" userId="a5b80fda8aef011f" providerId="LiveId" clId="{F3DB4C2F-D435-40BD-8144-073C6854FA5C}" dt="2019-11-15T23:45:01.758" v="642" actId="6264"/>
          <ac:spMkLst>
            <pc:docMk/>
            <pc:sldMk cId="0" sldId="261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5:01.758" v="642" actId="6264"/>
          <ac:spMkLst>
            <pc:docMk/>
            <pc:sldMk cId="0" sldId="261"/>
            <ac:spMk id="3" creationId="{F5FD6342-DC39-4CCD-86FA-49DCE2F280DA}"/>
          </ac:spMkLst>
        </pc:spChg>
        <pc:spChg chg="add del mod ord">
          <ac:chgData name="Faithe Wempen" userId="a5b80fda8aef011f" providerId="LiveId" clId="{F3DB4C2F-D435-40BD-8144-073C6854FA5C}" dt="2019-11-15T23:45:04.866" v="644"/>
          <ac:spMkLst>
            <pc:docMk/>
            <pc:sldMk cId="0" sldId="261"/>
            <ac:spMk id="4" creationId="{0A4EF8C3-EFCD-4B2F-810D-14FDA16DD3C1}"/>
          </ac:spMkLst>
        </pc:spChg>
        <pc:picChg chg="add">
          <ac:chgData name="Faithe Wempen" userId="a5b80fda8aef011f" providerId="LiveId" clId="{F3DB4C2F-D435-40BD-8144-073C6854FA5C}" dt="2019-11-15T23:45:04.866" v="644"/>
          <ac:picMkLst>
            <pc:docMk/>
            <pc:sldMk cId="0" sldId="261"/>
            <ac:picMk id="6" creationId="{97691594-ADBC-4E44-B688-7FEC24DA659F}"/>
          </ac:picMkLst>
        </pc:picChg>
        <pc:picChg chg="del">
          <ac:chgData name="Faithe Wempen" userId="a5b80fda8aef011f" providerId="LiveId" clId="{F3DB4C2F-D435-40BD-8144-073C6854FA5C}" dt="2019-11-15T23:45:03.536" v="643" actId="21"/>
          <ac:picMkLst>
            <pc:docMk/>
            <pc:sldMk cId="0" sldId="261"/>
            <ac:picMk id="3074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5:32.484" v="647"/>
        <pc:sldMkLst>
          <pc:docMk/>
          <pc:sldMk cId="0" sldId="262"/>
        </pc:sldMkLst>
        <pc:spChg chg="mod ord">
          <ac:chgData name="Faithe Wempen" userId="a5b80fda8aef011f" providerId="LiveId" clId="{F3DB4C2F-D435-40BD-8144-073C6854FA5C}" dt="2019-11-15T23:45:29.771" v="645" actId="6264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5:29.771" v="645" actId="6264"/>
          <ac:spMkLst>
            <pc:docMk/>
            <pc:sldMk cId="0" sldId="262"/>
            <ac:spMk id="3" creationId="{318A9FEF-12A4-4322-A45A-2E5C49AA76FF}"/>
          </ac:spMkLst>
        </pc:spChg>
        <pc:spChg chg="add del mod ord">
          <ac:chgData name="Faithe Wempen" userId="a5b80fda8aef011f" providerId="LiveId" clId="{F3DB4C2F-D435-40BD-8144-073C6854FA5C}" dt="2019-11-15T23:45:32.484" v="647"/>
          <ac:spMkLst>
            <pc:docMk/>
            <pc:sldMk cId="0" sldId="262"/>
            <ac:spMk id="4" creationId="{E34041C3-712D-44C7-93EA-B54DBDD01EB3}"/>
          </ac:spMkLst>
        </pc:spChg>
        <pc:picChg chg="add">
          <ac:chgData name="Faithe Wempen" userId="a5b80fda8aef011f" providerId="LiveId" clId="{F3DB4C2F-D435-40BD-8144-073C6854FA5C}" dt="2019-11-15T23:45:32.484" v="647"/>
          <ac:picMkLst>
            <pc:docMk/>
            <pc:sldMk cId="0" sldId="262"/>
            <ac:picMk id="6" creationId="{D1C0ABDE-51FB-4AE7-B8F4-80DA1C60F24E}"/>
          </ac:picMkLst>
        </pc:picChg>
        <pc:picChg chg="del">
          <ac:chgData name="Faithe Wempen" userId="a5b80fda8aef011f" providerId="LiveId" clId="{F3DB4C2F-D435-40BD-8144-073C6854FA5C}" dt="2019-11-15T23:45:31.262" v="646" actId="21"/>
          <ac:picMkLst>
            <pc:docMk/>
            <pc:sldMk cId="0" sldId="262"/>
            <ac:picMk id="4098" creationId="{00000000-0000-0000-0000-000000000000}"/>
          </ac:picMkLst>
        </pc:picChg>
      </pc:sldChg>
      <pc:sldChg chg="modSp mod">
        <pc:chgData name="Faithe Wempen" userId="a5b80fda8aef011f" providerId="LiveId" clId="{F3DB4C2F-D435-40BD-8144-073C6854FA5C}" dt="2019-11-15T23:46:25.997" v="656" actId="403"/>
        <pc:sldMkLst>
          <pc:docMk/>
          <pc:sldMk cId="0" sldId="263"/>
        </pc:sldMkLst>
        <pc:graphicFrameChg chg="modGraphic">
          <ac:chgData name="Faithe Wempen" userId="a5b80fda8aef011f" providerId="LiveId" clId="{F3DB4C2F-D435-40BD-8144-073C6854FA5C}" dt="2019-11-15T23:46:25.997" v="656" actId="403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addSp delSp modSp mod chgLayout">
        <pc:chgData name="Faithe Wempen" userId="a5b80fda8aef011f" providerId="LiveId" clId="{F3DB4C2F-D435-40BD-8144-073C6854FA5C}" dt="2019-11-15T23:46:46.630" v="659"/>
        <pc:sldMkLst>
          <pc:docMk/>
          <pc:sldMk cId="0" sldId="264"/>
        </pc:sldMkLst>
        <pc:spChg chg="mod ord">
          <ac:chgData name="Faithe Wempen" userId="a5b80fda8aef011f" providerId="LiveId" clId="{F3DB4C2F-D435-40BD-8144-073C6854FA5C}" dt="2019-11-15T23:46:43.597" v="657" actId="6264"/>
          <ac:spMkLst>
            <pc:docMk/>
            <pc:sldMk cId="0" sldId="264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6:43.597" v="657" actId="6264"/>
          <ac:spMkLst>
            <pc:docMk/>
            <pc:sldMk cId="0" sldId="264"/>
            <ac:spMk id="3" creationId="{ED748260-D054-4675-B0A7-4A571BC59FF6}"/>
          </ac:spMkLst>
        </pc:spChg>
        <pc:spChg chg="add del mod ord">
          <ac:chgData name="Faithe Wempen" userId="a5b80fda8aef011f" providerId="LiveId" clId="{F3DB4C2F-D435-40BD-8144-073C6854FA5C}" dt="2019-11-15T23:46:46.630" v="659"/>
          <ac:spMkLst>
            <pc:docMk/>
            <pc:sldMk cId="0" sldId="264"/>
            <ac:spMk id="4" creationId="{7706B640-E66A-4E15-8F51-BB12EE2DD56D}"/>
          </ac:spMkLst>
        </pc:spChg>
        <pc:picChg chg="add">
          <ac:chgData name="Faithe Wempen" userId="a5b80fda8aef011f" providerId="LiveId" clId="{F3DB4C2F-D435-40BD-8144-073C6854FA5C}" dt="2019-11-15T23:46:46.630" v="659"/>
          <ac:picMkLst>
            <pc:docMk/>
            <pc:sldMk cId="0" sldId="264"/>
            <ac:picMk id="6" creationId="{DCEF3D13-80E3-4A3B-B8D0-EFF4E68015B7}"/>
          </ac:picMkLst>
        </pc:picChg>
        <pc:picChg chg="del">
          <ac:chgData name="Faithe Wempen" userId="a5b80fda8aef011f" providerId="LiveId" clId="{F3DB4C2F-D435-40BD-8144-073C6854FA5C}" dt="2019-11-15T23:46:45.660" v="658" actId="21"/>
          <ac:picMkLst>
            <pc:docMk/>
            <pc:sldMk cId="0" sldId="264"/>
            <ac:picMk id="5122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7:03.639" v="663" actId="1076"/>
        <pc:sldMkLst>
          <pc:docMk/>
          <pc:sldMk cId="0" sldId="265"/>
        </pc:sldMkLst>
        <pc:spChg chg="mod ord">
          <ac:chgData name="Faithe Wempen" userId="a5b80fda8aef011f" providerId="LiveId" clId="{F3DB4C2F-D435-40BD-8144-073C6854FA5C}" dt="2019-11-15T23:46:56.603" v="660" actId="6264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6:56.603" v="660" actId="6264"/>
          <ac:spMkLst>
            <pc:docMk/>
            <pc:sldMk cId="0" sldId="265"/>
            <ac:spMk id="3" creationId="{BEE1C21F-B75D-4C14-9172-CD714EA15903}"/>
          </ac:spMkLst>
        </pc:spChg>
        <pc:spChg chg="add del mod ord">
          <ac:chgData name="Faithe Wempen" userId="a5b80fda8aef011f" providerId="LiveId" clId="{F3DB4C2F-D435-40BD-8144-073C6854FA5C}" dt="2019-11-15T23:46:59.185" v="662"/>
          <ac:spMkLst>
            <pc:docMk/>
            <pc:sldMk cId="0" sldId="265"/>
            <ac:spMk id="4" creationId="{4158E72F-C9AD-47CF-87AF-D6D78856DC45}"/>
          </ac:spMkLst>
        </pc:spChg>
        <pc:picChg chg="add mod">
          <ac:chgData name="Faithe Wempen" userId="a5b80fda8aef011f" providerId="LiveId" clId="{F3DB4C2F-D435-40BD-8144-073C6854FA5C}" dt="2019-11-15T23:47:03.639" v="663" actId="1076"/>
          <ac:picMkLst>
            <pc:docMk/>
            <pc:sldMk cId="0" sldId="265"/>
            <ac:picMk id="6" creationId="{4ACDCED6-F6FE-4C4B-B0BB-BEAFFDD2D1AB}"/>
          </ac:picMkLst>
        </pc:picChg>
        <pc:picChg chg="del">
          <ac:chgData name="Faithe Wempen" userId="a5b80fda8aef011f" providerId="LiveId" clId="{F3DB4C2F-D435-40BD-8144-073C6854FA5C}" dt="2019-11-15T23:46:58.113" v="661" actId="21"/>
          <ac:picMkLst>
            <pc:docMk/>
            <pc:sldMk cId="0" sldId="265"/>
            <ac:picMk id="6146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7:19.428" v="668" actId="1076"/>
        <pc:sldMkLst>
          <pc:docMk/>
          <pc:sldMk cId="0" sldId="266"/>
        </pc:sldMkLst>
        <pc:spChg chg="mod ord">
          <ac:chgData name="Faithe Wempen" userId="a5b80fda8aef011f" providerId="LiveId" clId="{F3DB4C2F-D435-40BD-8144-073C6854FA5C}" dt="2019-11-15T23:47:07.857" v="664" actId="6264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7:07.857" v="664" actId="6264"/>
          <ac:spMkLst>
            <pc:docMk/>
            <pc:sldMk cId="0" sldId="266"/>
            <ac:spMk id="3" creationId="{FE4813A0-A0CC-4281-B616-B248D88225D2}"/>
          </ac:spMkLst>
        </pc:spChg>
        <pc:spChg chg="add del mod ord">
          <ac:chgData name="Faithe Wempen" userId="a5b80fda8aef011f" providerId="LiveId" clId="{F3DB4C2F-D435-40BD-8144-073C6854FA5C}" dt="2019-11-15T23:47:10.108" v="666"/>
          <ac:spMkLst>
            <pc:docMk/>
            <pc:sldMk cId="0" sldId="266"/>
            <ac:spMk id="4" creationId="{C4D65F1C-12B2-4A8F-84D7-EB0B78DEC4B3}"/>
          </ac:spMkLst>
        </pc:spChg>
        <pc:picChg chg="add mod">
          <ac:chgData name="Faithe Wempen" userId="a5b80fda8aef011f" providerId="LiveId" clId="{F3DB4C2F-D435-40BD-8144-073C6854FA5C}" dt="2019-11-15T23:47:19.428" v="668" actId="1076"/>
          <ac:picMkLst>
            <pc:docMk/>
            <pc:sldMk cId="0" sldId="266"/>
            <ac:picMk id="6" creationId="{EF322860-69FA-494B-A805-F1A4531D6CA4}"/>
          </ac:picMkLst>
        </pc:picChg>
        <pc:picChg chg="del">
          <ac:chgData name="Faithe Wempen" userId="a5b80fda8aef011f" providerId="LiveId" clId="{F3DB4C2F-D435-40BD-8144-073C6854FA5C}" dt="2019-11-15T23:47:09.232" v="665" actId="21"/>
          <ac:picMkLst>
            <pc:docMk/>
            <pc:sldMk cId="0" sldId="266"/>
            <ac:picMk id="7170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7:35.242" v="671"/>
        <pc:sldMkLst>
          <pc:docMk/>
          <pc:sldMk cId="0" sldId="267"/>
        </pc:sldMkLst>
        <pc:spChg chg="mod ord">
          <ac:chgData name="Faithe Wempen" userId="a5b80fda8aef011f" providerId="LiveId" clId="{F3DB4C2F-D435-40BD-8144-073C6854FA5C}" dt="2019-11-15T23:47:32.495" v="669" actId="6264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7:32.495" v="669" actId="6264"/>
          <ac:spMkLst>
            <pc:docMk/>
            <pc:sldMk cId="0" sldId="267"/>
            <ac:spMk id="3" creationId="{7F0F59C8-0D12-4D02-B443-683D6711FA75}"/>
          </ac:spMkLst>
        </pc:spChg>
        <pc:spChg chg="add del mod ord">
          <ac:chgData name="Faithe Wempen" userId="a5b80fda8aef011f" providerId="LiveId" clId="{F3DB4C2F-D435-40BD-8144-073C6854FA5C}" dt="2019-11-15T23:47:35.242" v="671"/>
          <ac:spMkLst>
            <pc:docMk/>
            <pc:sldMk cId="0" sldId="267"/>
            <ac:spMk id="4" creationId="{60615A11-7EE8-4F4D-91E9-50AE434D4A02}"/>
          </ac:spMkLst>
        </pc:spChg>
        <pc:picChg chg="add">
          <ac:chgData name="Faithe Wempen" userId="a5b80fda8aef011f" providerId="LiveId" clId="{F3DB4C2F-D435-40BD-8144-073C6854FA5C}" dt="2019-11-15T23:47:35.242" v="671"/>
          <ac:picMkLst>
            <pc:docMk/>
            <pc:sldMk cId="0" sldId="267"/>
            <ac:picMk id="6" creationId="{1F52516A-0F98-4227-89F0-8C74049A6220}"/>
          </ac:picMkLst>
        </pc:picChg>
        <pc:picChg chg="del">
          <ac:chgData name="Faithe Wempen" userId="a5b80fda8aef011f" providerId="LiveId" clId="{F3DB4C2F-D435-40BD-8144-073C6854FA5C}" dt="2019-11-15T23:47:34.252" v="670" actId="21"/>
          <ac:picMkLst>
            <pc:docMk/>
            <pc:sldMk cId="0" sldId="267"/>
            <ac:picMk id="8194" creationId="{00000000-0000-0000-0000-000000000000}"/>
          </ac:picMkLst>
        </pc:picChg>
      </pc:sldChg>
      <pc:sldChg chg="addSp delSp modSp mod chgLayout">
        <pc:chgData name="Faithe Wempen" userId="a5b80fda8aef011f" providerId="LiveId" clId="{F3DB4C2F-D435-40BD-8144-073C6854FA5C}" dt="2019-11-15T23:47:46.355" v="674"/>
        <pc:sldMkLst>
          <pc:docMk/>
          <pc:sldMk cId="0" sldId="271"/>
        </pc:sldMkLst>
        <pc:spChg chg="mod ord">
          <ac:chgData name="Faithe Wempen" userId="a5b80fda8aef011f" providerId="LiveId" clId="{F3DB4C2F-D435-40BD-8144-073C6854FA5C}" dt="2019-11-15T23:47:43.971" v="672" actId="6264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7:43.971" v="672" actId="6264"/>
          <ac:spMkLst>
            <pc:docMk/>
            <pc:sldMk cId="0" sldId="271"/>
            <ac:spMk id="3" creationId="{E183A54F-8C77-4F01-9972-DFCDCC595C28}"/>
          </ac:spMkLst>
        </pc:spChg>
        <pc:spChg chg="add del mod ord">
          <ac:chgData name="Faithe Wempen" userId="a5b80fda8aef011f" providerId="LiveId" clId="{F3DB4C2F-D435-40BD-8144-073C6854FA5C}" dt="2019-11-15T23:47:46.355" v="674"/>
          <ac:spMkLst>
            <pc:docMk/>
            <pc:sldMk cId="0" sldId="271"/>
            <ac:spMk id="4" creationId="{78580441-B260-4E2F-9590-3D24CA3D6664}"/>
          </ac:spMkLst>
        </pc:spChg>
        <pc:picChg chg="add">
          <ac:chgData name="Faithe Wempen" userId="a5b80fda8aef011f" providerId="LiveId" clId="{F3DB4C2F-D435-40BD-8144-073C6854FA5C}" dt="2019-11-15T23:47:46.355" v="674"/>
          <ac:picMkLst>
            <pc:docMk/>
            <pc:sldMk cId="0" sldId="271"/>
            <ac:picMk id="6" creationId="{888250C7-943E-4892-B282-06C35A7CF022}"/>
          </ac:picMkLst>
        </pc:picChg>
        <pc:picChg chg="del">
          <ac:chgData name="Faithe Wempen" userId="a5b80fda8aef011f" providerId="LiveId" clId="{F3DB4C2F-D435-40BD-8144-073C6854FA5C}" dt="2019-11-15T23:47:45.396" v="673" actId="21"/>
          <ac:picMkLst>
            <pc:docMk/>
            <pc:sldMk cId="0" sldId="271"/>
            <ac:picMk id="12290" creationId="{00000000-0000-0000-0000-000000000000}"/>
          </ac:picMkLst>
        </pc:picChg>
      </pc:sldChg>
      <pc:sldChg chg="addSp delSp modSp mod">
        <pc:chgData name="Faithe Wempen" userId="a5b80fda8aef011f" providerId="LiveId" clId="{F3DB4C2F-D435-40BD-8144-073C6854FA5C}" dt="2019-11-15T23:50:41.597" v="720" actId="255"/>
        <pc:sldMkLst>
          <pc:docMk/>
          <pc:sldMk cId="0" sldId="272"/>
        </pc:sldMkLst>
        <pc:spChg chg="mod">
          <ac:chgData name="Faithe Wempen" userId="a5b80fda8aef011f" providerId="LiveId" clId="{F3DB4C2F-D435-40BD-8144-073C6854FA5C}" dt="2019-11-15T23:50:41.597" v="720" actId="255"/>
          <ac:spMkLst>
            <pc:docMk/>
            <pc:sldMk cId="0" sldId="272"/>
            <ac:spMk id="2" creationId="{00000000-0000-0000-0000-000000000000}"/>
          </ac:spMkLst>
        </pc:spChg>
        <pc:spChg chg="del mod">
          <ac:chgData name="Faithe Wempen" userId="a5b80fda8aef011f" providerId="LiveId" clId="{F3DB4C2F-D435-40BD-8144-073C6854FA5C}" dt="2019-11-15T23:48:53.645" v="681" actId="478"/>
          <ac:spMkLst>
            <pc:docMk/>
            <pc:sldMk cId="0" sldId="272"/>
            <ac:spMk id="3" creationId="{00000000-0000-0000-0000-000000000000}"/>
          </ac:spMkLst>
        </pc:spChg>
        <pc:spChg chg="del mod">
          <ac:chgData name="Faithe Wempen" userId="a5b80fda8aef011f" providerId="LiveId" clId="{F3DB4C2F-D435-40BD-8144-073C6854FA5C}" dt="2019-11-15T23:48:55.262" v="682" actId="478"/>
          <ac:spMkLst>
            <pc:docMk/>
            <pc:sldMk cId="0" sldId="272"/>
            <ac:spMk id="4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48:57.659" v="683" actId="478"/>
          <ac:spMkLst>
            <pc:docMk/>
            <pc:sldMk cId="0" sldId="272"/>
            <ac:spMk id="6" creationId="{4E948982-A111-4D89-8E51-E276F65BC48D}"/>
          </ac:spMkLst>
        </pc:spChg>
        <pc:picChg chg="add mod">
          <ac:chgData name="Faithe Wempen" userId="a5b80fda8aef011f" providerId="LiveId" clId="{F3DB4C2F-D435-40BD-8144-073C6854FA5C}" dt="2019-11-15T23:49:25.109" v="685" actId="1076"/>
          <ac:picMkLst>
            <pc:docMk/>
            <pc:sldMk cId="0" sldId="272"/>
            <ac:picMk id="7" creationId="{FFBE9616-BB9A-47D4-9EF1-9F61D1F214FC}"/>
          </ac:picMkLst>
        </pc:picChg>
      </pc:sldChg>
      <pc:sldChg chg="addSp delSp modSp mod chgLayout">
        <pc:chgData name="Faithe Wempen" userId="a5b80fda8aef011f" providerId="LiveId" clId="{F3DB4C2F-D435-40BD-8144-073C6854FA5C}" dt="2019-11-15T23:51:24.607" v="724"/>
        <pc:sldMkLst>
          <pc:docMk/>
          <pc:sldMk cId="0" sldId="273"/>
        </pc:sldMkLst>
        <pc:spChg chg="mod ord">
          <ac:chgData name="Faithe Wempen" userId="a5b80fda8aef011f" providerId="LiveId" clId="{F3DB4C2F-D435-40BD-8144-073C6854FA5C}" dt="2019-11-15T23:51:02.674" v="723" actId="6264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Faithe Wempen" userId="a5b80fda8aef011f" providerId="LiveId" clId="{F3DB4C2F-D435-40BD-8144-073C6854FA5C}" dt="2019-11-15T23:51:02.674" v="723" actId="6264"/>
          <ac:spMkLst>
            <pc:docMk/>
            <pc:sldMk cId="0" sldId="273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1:02.674" v="723" actId="6264"/>
          <ac:spMkLst>
            <pc:docMk/>
            <pc:sldMk cId="0" sldId="273"/>
            <ac:spMk id="4" creationId="{710DED89-0B0D-4DA1-A511-C0D70CDAE51F}"/>
          </ac:spMkLst>
        </pc:spChg>
        <pc:spChg chg="add del mod ord">
          <ac:chgData name="Faithe Wempen" userId="a5b80fda8aef011f" providerId="LiveId" clId="{F3DB4C2F-D435-40BD-8144-073C6854FA5C}" dt="2019-11-15T23:51:24.607" v="724"/>
          <ac:spMkLst>
            <pc:docMk/>
            <pc:sldMk cId="0" sldId="273"/>
            <ac:spMk id="5" creationId="{284A9B96-2CEB-4369-849A-CB1D13ED5816}"/>
          </ac:spMkLst>
        </pc:spChg>
        <pc:picChg chg="add mod">
          <ac:chgData name="Faithe Wempen" userId="a5b80fda8aef011f" providerId="LiveId" clId="{F3DB4C2F-D435-40BD-8144-073C6854FA5C}" dt="2019-11-15T23:51:24.607" v="724"/>
          <ac:picMkLst>
            <pc:docMk/>
            <pc:sldMk cId="0" sldId="273"/>
            <ac:picMk id="6" creationId="{491EA5F0-2D0A-4958-BD80-2FA266FEEB51}"/>
          </ac:picMkLst>
        </pc:picChg>
      </pc:sldChg>
      <pc:sldChg chg="addSp delSp modSp mod chgLayout">
        <pc:chgData name="Faithe Wempen" userId="a5b80fda8aef011f" providerId="LiveId" clId="{F3DB4C2F-D435-40BD-8144-073C6854FA5C}" dt="2019-11-15T23:52:11.109" v="730" actId="1076"/>
        <pc:sldMkLst>
          <pc:docMk/>
          <pc:sldMk cId="0" sldId="274"/>
        </pc:sldMkLst>
        <pc:spChg chg="mod ord">
          <ac:chgData name="Faithe Wempen" userId="a5b80fda8aef011f" providerId="LiveId" clId="{F3DB4C2F-D435-40BD-8144-073C6854FA5C}" dt="2019-11-15T23:51:38.124" v="725" actId="6264"/>
          <ac:spMkLst>
            <pc:docMk/>
            <pc:sldMk cId="0" sldId="274"/>
            <ac:spMk id="2" creationId="{00000000-0000-0000-0000-000000000000}"/>
          </ac:spMkLst>
        </pc:spChg>
        <pc:spChg chg="del mod ord">
          <ac:chgData name="Faithe Wempen" userId="a5b80fda8aef011f" providerId="LiveId" clId="{F3DB4C2F-D435-40BD-8144-073C6854FA5C}" dt="2019-11-15T23:52:06.262" v="729"/>
          <ac:spMkLst>
            <pc:docMk/>
            <pc:sldMk cId="0" sldId="274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1:38.124" v="725" actId="6264"/>
          <ac:spMkLst>
            <pc:docMk/>
            <pc:sldMk cId="0" sldId="274"/>
            <ac:spMk id="4" creationId="{C587773C-4214-44A1-8399-9EB004F9C5BA}"/>
          </ac:spMkLst>
        </pc:spChg>
        <pc:spChg chg="add del mod">
          <ac:chgData name="Faithe Wempen" userId="a5b80fda8aef011f" providerId="LiveId" clId="{F3DB4C2F-D435-40BD-8144-073C6854FA5C}" dt="2019-11-15T23:51:38.124" v="725" actId="6264"/>
          <ac:spMkLst>
            <pc:docMk/>
            <pc:sldMk cId="0" sldId="274"/>
            <ac:spMk id="5" creationId="{35A94A6E-9683-4164-A4FE-95D1AA5465FB}"/>
          </ac:spMkLst>
        </pc:spChg>
        <pc:picChg chg="add mod">
          <ac:chgData name="Faithe Wempen" userId="a5b80fda8aef011f" providerId="LiveId" clId="{F3DB4C2F-D435-40BD-8144-073C6854FA5C}" dt="2019-11-15T23:52:11.109" v="730" actId="1076"/>
          <ac:picMkLst>
            <pc:docMk/>
            <pc:sldMk cId="0" sldId="274"/>
            <ac:picMk id="6" creationId="{A6496532-E7F1-42E3-909D-99FC4DCD058D}"/>
          </ac:picMkLst>
        </pc:picChg>
      </pc:sldChg>
      <pc:sldChg chg="addSp delSp modSp mod chgLayout">
        <pc:chgData name="Faithe Wempen" userId="a5b80fda8aef011f" providerId="LiveId" clId="{F3DB4C2F-D435-40BD-8144-073C6854FA5C}" dt="2019-11-15T23:52:46.460" v="736" actId="1076"/>
        <pc:sldMkLst>
          <pc:docMk/>
          <pc:sldMk cId="0" sldId="275"/>
        </pc:sldMkLst>
        <pc:spChg chg="mod ord">
          <ac:chgData name="Faithe Wempen" userId="a5b80fda8aef011f" providerId="LiveId" clId="{F3DB4C2F-D435-40BD-8144-073C6854FA5C}" dt="2019-11-15T23:52:22.604" v="731" actId="6264"/>
          <ac:spMkLst>
            <pc:docMk/>
            <pc:sldMk cId="0" sldId="275"/>
            <ac:spMk id="2" creationId="{00000000-0000-0000-0000-000000000000}"/>
          </ac:spMkLst>
        </pc:spChg>
        <pc:spChg chg="del mod ord">
          <ac:chgData name="Faithe Wempen" userId="a5b80fda8aef011f" providerId="LiveId" clId="{F3DB4C2F-D435-40BD-8144-073C6854FA5C}" dt="2019-11-15T23:52:44.162" v="735"/>
          <ac:spMkLst>
            <pc:docMk/>
            <pc:sldMk cId="0" sldId="275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2:22.604" v="731" actId="6264"/>
          <ac:spMkLst>
            <pc:docMk/>
            <pc:sldMk cId="0" sldId="275"/>
            <ac:spMk id="4" creationId="{A6E39414-03D7-488A-BE34-40584AE560C4}"/>
          </ac:spMkLst>
        </pc:spChg>
        <pc:spChg chg="add del mod">
          <ac:chgData name="Faithe Wempen" userId="a5b80fda8aef011f" providerId="LiveId" clId="{F3DB4C2F-D435-40BD-8144-073C6854FA5C}" dt="2019-11-15T23:52:22.604" v="731" actId="6264"/>
          <ac:spMkLst>
            <pc:docMk/>
            <pc:sldMk cId="0" sldId="275"/>
            <ac:spMk id="5" creationId="{EA28F48C-2699-43CD-AA08-C0A30CE9CEE3}"/>
          </ac:spMkLst>
        </pc:spChg>
        <pc:picChg chg="add mod">
          <ac:chgData name="Faithe Wempen" userId="a5b80fda8aef011f" providerId="LiveId" clId="{F3DB4C2F-D435-40BD-8144-073C6854FA5C}" dt="2019-11-15T23:52:46.460" v="736" actId="1076"/>
          <ac:picMkLst>
            <pc:docMk/>
            <pc:sldMk cId="0" sldId="275"/>
            <ac:picMk id="6" creationId="{6F6B3110-CDF1-4D24-9DE0-628934FF355F}"/>
          </ac:picMkLst>
        </pc:picChg>
      </pc:sldChg>
      <pc:sldChg chg="addSp delSp modSp mod chgLayout">
        <pc:chgData name="Faithe Wempen" userId="a5b80fda8aef011f" providerId="LiveId" clId="{F3DB4C2F-D435-40BD-8144-073C6854FA5C}" dt="2019-11-15T23:53:23.589" v="741" actId="1076"/>
        <pc:sldMkLst>
          <pc:docMk/>
          <pc:sldMk cId="0" sldId="276"/>
        </pc:sldMkLst>
        <pc:spChg chg="mod ord">
          <ac:chgData name="Faithe Wempen" userId="a5b80fda8aef011f" providerId="LiveId" clId="{F3DB4C2F-D435-40BD-8144-073C6854FA5C}" dt="2019-11-15T23:52:57.517" v="739" actId="6264"/>
          <ac:spMkLst>
            <pc:docMk/>
            <pc:sldMk cId="0" sldId="276"/>
            <ac:spMk id="2" creationId="{00000000-0000-0000-0000-000000000000}"/>
          </ac:spMkLst>
        </pc:spChg>
        <pc:spChg chg="del mod">
          <ac:chgData name="Faithe Wempen" userId="a5b80fda8aef011f" providerId="LiveId" clId="{F3DB4C2F-D435-40BD-8144-073C6854FA5C}" dt="2019-11-15T23:52:57.517" v="739" actId="6264"/>
          <ac:spMkLst>
            <pc:docMk/>
            <pc:sldMk cId="0" sldId="276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2:57.517" v="739" actId="6264"/>
          <ac:spMkLst>
            <pc:docMk/>
            <pc:sldMk cId="0" sldId="276"/>
            <ac:spMk id="4" creationId="{34232E73-83F0-452A-AB5D-240172C589E2}"/>
          </ac:spMkLst>
        </pc:spChg>
        <pc:spChg chg="add del mod ord">
          <ac:chgData name="Faithe Wempen" userId="a5b80fda8aef011f" providerId="LiveId" clId="{F3DB4C2F-D435-40BD-8144-073C6854FA5C}" dt="2019-11-15T23:53:21.187" v="740"/>
          <ac:spMkLst>
            <pc:docMk/>
            <pc:sldMk cId="0" sldId="276"/>
            <ac:spMk id="5" creationId="{655977B0-7029-4479-A2AC-0C9D2F33FA0C}"/>
          </ac:spMkLst>
        </pc:spChg>
        <pc:picChg chg="add mod">
          <ac:chgData name="Faithe Wempen" userId="a5b80fda8aef011f" providerId="LiveId" clId="{F3DB4C2F-D435-40BD-8144-073C6854FA5C}" dt="2019-11-15T23:53:23.589" v="741" actId="1076"/>
          <ac:picMkLst>
            <pc:docMk/>
            <pc:sldMk cId="0" sldId="276"/>
            <ac:picMk id="6" creationId="{84877292-70D6-4949-BE74-47BDB3BC1CF8}"/>
          </ac:picMkLst>
        </pc:picChg>
      </pc:sldChg>
      <pc:sldChg chg="addSp delSp modSp mod chgLayout">
        <pc:chgData name="Faithe Wempen" userId="a5b80fda8aef011f" providerId="LiveId" clId="{F3DB4C2F-D435-40BD-8144-073C6854FA5C}" dt="2019-11-15T23:53:40.845" v="745" actId="1076"/>
        <pc:sldMkLst>
          <pc:docMk/>
          <pc:sldMk cId="0" sldId="277"/>
        </pc:sldMkLst>
        <pc:spChg chg="mod ord">
          <ac:chgData name="Faithe Wempen" userId="a5b80fda8aef011f" providerId="LiveId" clId="{F3DB4C2F-D435-40BD-8144-073C6854FA5C}" dt="2019-11-15T23:53:34.995" v="742" actId="6264"/>
          <ac:spMkLst>
            <pc:docMk/>
            <pc:sldMk cId="0" sldId="277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3:34.995" v="742" actId="6264"/>
          <ac:spMkLst>
            <pc:docMk/>
            <pc:sldMk cId="0" sldId="277"/>
            <ac:spMk id="3" creationId="{19D85DFC-A9BC-4250-B536-8C7B7F5668DF}"/>
          </ac:spMkLst>
        </pc:spChg>
        <pc:spChg chg="add del mod ord">
          <ac:chgData name="Faithe Wempen" userId="a5b80fda8aef011f" providerId="LiveId" clId="{F3DB4C2F-D435-40BD-8144-073C6854FA5C}" dt="2019-11-15T23:53:37.599" v="744"/>
          <ac:spMkLst>
            <pc:docMk/>
            <pc:sldMk cId="0" sldId="277"/>
            <ac:spMk id="4" creationId="{B77EDA64-47DC-45B4-AB49-FCF0B33A83A8}"/>
          </ac:spMkLst>
        </pc:spChg>
        <pc:picChg chg="add mod">
          <ac:chgData name="Faithe Wempen" userId="a5b80fda8aef011f" providerId="LiveId" clId="{F3DB4C2F-D435-40BD-8144-073C6854FA5C}" dt="2019-11-15T23:53:40.845" v="745" actId="1076"/>
          <ac:picMkLst>
            <pc:docMk/>
            <pc:sldMk cId="0" sldId="277"/>
            <ac:picMk id="6" creationId="{92B2A9E4-A7D3-496F-A3AE-B370A6E6F62D}"/>
          </ac:picMkLst>
        </pc:picChg>
        <pc:picChg chg="del">
          <ac:chgData name="Faithe Wempen" userId="a5b80fda8aef011f" providerId="LiveId" clId="{F3DB4C2F-D435-40BD-8144-073C6854FA5C}" dt="2019-11-15T23:53:36.640" v="743" actId="21"/>
          <ac:picMkLst>
            <pc:docMk/>
            <pc:sldMk cId="0" sldId="277"/>
            <ac:picMk id="13314" creationId="{00000000-0000-0000-0000-000000000000}"/>
          </ac:picMkLst>
        </pc:picChg>
      </pc:sldChg>
      <pc:sldChg chg="del">
        <pc:chgData name="Faithe Wempen" userId="a5b80fda8aef011f" providerId="LiveId" clId="{F3DB4C2F-D435-40BD-8144-073C6854FA5C}" dt="2019-11-15T23:53:53.235" v="746" actId="47"/>
        <pc:sldMkLst>
          <pc:docMk/>
          <pc:sldMk cId="0" sldId="278"/>
        </pc:sldMkLst>
      </pc:sldChg>
      <pc:sldChg chg="addSp delSp modSp mod chgLayout">
        <pc:chgData name="Faithe Wempen" userId="a5b80fda8aef011f" providerId="LiveId" clId="{F3DB4C2F-D435-40BD-8144-073C6854FA5C}" dt="2019-11-15T23:55:35.560" v="821" actId="404"/>
        <pc:sldMkLst>
          <pc:docMk/>
          <pc:sldMk cId="3560876484" sldId="279"/>
        </pc:sldMkLst>
        <pc:spChg chg="mod ord">
          <ac:chgData name="Faithe Wempen" userId="a5b80fda8aef011f" providerId="LiveId" clId="{F3DB4C2F-D435-40BD-8144-073C6854FA5C}" dt="2019-11-15T23:55:35.560" v="821" actId="404"/>
          <ac:spMkLst>
            <pc:docMk/>
            <pc:sldMk cId="3560876484" sldId="279"/>
            <ac:spMk id="2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5T23:55:26.476" v="818" actId="6264"/>
          <ac:spMkLst>
            <pc:docMk/>
            <pc:sldMk cId="3560876484" sldId="279"/>
            <ac:spMk id="3" creationId="{AACF9746-4192-4790-BABC-5C5F4EB49D96}"/>
          </ac:spMkLst>
        </pc:spChg>
        <pc:spChg chg="add del mod ord">
          <ac:chgData name="Faithe Wempen" userId="a5b80fda8aef011f" providerId="LiveId" clId="{F3DB4C2F-D435-40BD-8144-073C6854FA5C}" dt="2019-11-15T23:55:29.576" v="820"/>
          <ac:spMkLst>
            <pc:docMk/>
            <pc:sldMk cId="3560876484" sldId="279"/>
            <ac:spMk id="4" creationId="{31CB43A8-B433-492F-B5CF-C914DC223085}"/>
          </ac:spMkLst>
        </pc:spChg>
        <pc:picChg chg="add">
          <ac:chgData name="Faithe Wempen" userId="a5b80fda8aef011f" providerId="LiveId" clId="{F3DB4C2F-D435-40BD-8144-073C6854FA5C}" dt="2019-11-15T23:55:29.576" v="820"/>
          <ac:picMkLst>
            <pc:docMk/>
            <pc:sldMk cId="3560876484" sldId="279"/>
            <ac:picMk id="6" creationId="{548BA98A-5541-4EFC-9442-836C935B6502}"/>
          </ac:picMkLst>
        </pc:picChg>
        <pc:picChg chg="del">
          <ac:chgData name="Faithe Wempen" userId="a5b80fda8aef011f" providerId="LiveId" clId="{F3DB4C2F-D435-40BD-8144-073C6854FA5C}" dt="2019-11-15T23:55:28.173" v="819" actId="21"/>
          <ac:picMkLst>
            <pc:docMk/>
            <pc:sldMk cId="3560876484" sldId="279"/>
            <ac:picMk id="1026" creationId="{00000000-0000-0000-0000-000000000000}"/>
          </ac:picMkLst>
        </pc:picChg>
      </pc:sldChg>
      <pc:sldChg chg="addSp delSp modSp new mod">
        <pc:chgData name="Faithe Wempen" userId="a5b80fda8aef011f" providerId="LiveId" clId="{F3DB4C2F-D435-40BD-8144-073C6854FA5C}" dt="2019-11-15T23:44:02.061" v="631" actId="1076"/>
        <pc:sldMkLst>
          <pc:docMk/>
          <pc:sldMk cId="532258056" sldId="280"/>
        </pc:sldMkLst>
        <pc:spChg chg="mod">
          <ac:chgData name="Faithe Wempen" userId="a5b80fda8aef011f" providerId="LiveId" clId="{F3DB4C2F-D435-40BD-8144-073C6854FA5C}" dt="2019-11-15T23:39:24.097" v="81" actId="20577"/>
          <ac:spMkLst>
            <pc:docMk/>
            <pc:sldMk cId="532258056" sldId="280"/>
            <ac:spMk id="2" creationId="{7E75E3F2-CE9B-4B44-A58B-6E2D2420C438}"/>
          </ac:spMkLst>
        </pc:spChg>
        <pc:spChg chg="del">
          <ac:chgData name="Faithe Wempen" userId="a5b80fda8aef011f" providerId="LiveId" clId="{F3DB4C2F-D435-40BD-8144-073C6854FA5C}" dt="2019-11-15T23:39:08.860" v="18" actId="3680"/>
          <ac:spMkLst>
            <pc:docMk/>
            <pc:sldMk cId="532258056" sldId="280"/>
            <ac:spMk id="3" creationId="{976801EF-74E0-44FF-9B0A-95CADF734604}"/>
          </ac:spMkLst>
        </pc:spChg>
        <pc:spChg chg="add mod">
          <ac:chgData name="Faithe Wempen" userId="a5b80fda8aef011f" providerId="LiveId" clId="{F3DB4C2F-D435-40BD-8144-073C6854FA5C}" dt="2019-11-15T23:44:02.061" v="631" actId="1076"/>
          <ac:spMkLst>
            <pc:docMk/>
            <pc:sldMk cId="532258056" sldId="280"/>
            <ac:spMk id="6" creationId="{E7A093D0-B8C1-4767-95B0-A95CD616F6AA}"/>
          </ac:spMkLst>
        </pc:spChg>
        <pc:graphicFrameChg chg="add mod ord modGraphic">
          <ac:chgData name="Faithe Wempen" userId="a5b80fda8aef011f" providerId="LiveId" clId="{F3DB4C2F-D435-40BD-8144-073C6854FA5C}" dt="2019-11-15T23:42:52.851" v="528" actId="20577"/>
          <ac:graphicFrameMkLst>
            <pc:docMk/>
            <pc:sldMk cId="532258056" sldId="280"/>
            <ac:graphicFrameMk id="4" creationId="{DACF3790-C2EF-46C2-AA95-0A573BF0C210}"/>
          </ac:graphicFrameMkLst>
        </pc:graphicFrameChg>
      </pc:sldChg>
      <pc:sldChg chg="addSp delSp modSp add mod">
        <pc:chgData name="Faithe Wempen" userId="a5b80fda8aef011f" providerId="LiveId" clId="{F3DB4C2F-D435-40BD-8144-073C6854FA5C}" dt="2019-11-15T23:50:35.035" v="719" actId="255"/>
        <pc:sldMkLst>
          <pc:docMk/>
          <pc:sldMk cId="1094591549" sldId="281"/>
        </pc:sldMkLst>
        <pc:spChg chg="mod">
          <ac:chgData name="Faithe Wempen" userId="a5b80fda8aef011f" providerId="LiveId" clId="{F3DB4C2F-D435-40BD-8144-073C6854FA5C}" dt="2019-11-15T23:50:35.035" v="719" actId="255"/>
          <ac:spMkLst>
            <pc:docMk/>
            <pc:sldMk cId="1094591549" sldId="281"/>
            <ac:spMk id="2" creationId="{00000000-0000-0000-0000-000000000000}"/>
          </ac:spMkLst>
        </pc:spChg>
        <pc:picChg chg="add mod">
          <ac:chgData name="Faithe Wempen" userId="a5b80fda8aef011f" providerId="LiveId" clId="{F3DB4C2F-D435-40BD-8144-073C6854FA5C}" dt="2019-11-15T23:49:59.164" v="689" actId="1076"/>
          <ac:picMkLst>
            <pc:docMk/>
            <pc:sldMk cId="1094591549" sldId="281"/>
            <ac:picMk id="3" creationId="{839016E7-8AB4-4484-B63F-7B55879AE1AC}"/>
          </ac:picMkLst>
        </pc:picChg>
        <pc:picChg chg="del">
          <ac:chgData name="Faithe Wempen" userId="a5b80fda8aef011f" providerId="LiveId" clId="{F3DB4C2F-D435-40BD-8144-073C6854FA5C}" dt="2019-11-15T23:49:32.158" v="687" actId="478"/>
          <ac:picMkLst>
            <pc:docMk/>
            <pc:sldMk cId="1094591549" sldId="281"/>
            <ac:picMk id="7" creationId="{FFBE9616-BB9A-47D4-9EF1-9F61D1F214FC}"/>
          </ac:picMkLst>
        </pc:picChg>
      </pc:sldChg>
      <pc:sldChg chg="addSp delSp modSp new mod">
        <pc:chgData name="Faithe Wempen" userId="a5b80fda8aef011f" providerId="LiveId" clId="{F3DB4C2F-D435-40BD-8144-073C6854FA5C}" dt="2019-11-15T23:54:47.437" v="816"/>
        <pc:sldMkLst>
          <pc:docMk/>
          <pc:sldMk cId="3962313646" sldId="282"/>
        </pc:sldMkLst>
        <pc:spChg chg="mod">
          <ac:chgData name="Faithe Wempen" userId="a5b80fda8aef011f" providerId="LiveId" clId="{F3DB4C2F-D435-40BD-8144-073C6854FA5C}" dt="2019-11-15T23:54:21.733" v="815" actId="255"/>
          <ac:spMkLst>
            <pc:docMk/>
            <pc:sldMk cId="3962313646" sldId="282"/>
            <ac:spMk id="2" creationId="{2E3916AB-7E15-445B-9278-8174D9CFBF6E}"/>
          </ac:spMkLst>
        </pc:spChg>
        <pc:spChg chg="del">
          <ac:chgData name="Faithe Wempen" userId="a5b80fda8aef011f" providerId="LiveId" clId="{F3DB4C2F-D435-40BD-8144-073C6854FA5C}" dt="2019-11-15T23:54:47.437" v="816"/>
          <ac:spMkLst>
            <pc:docMk/>
            <pc:sldMk cId="3962313646" sldId="282"/>
            <ac:spMk id="3" creationId="{86B94967-D81F-4DEC-8F9F-2A688863AEF4}"/>
          </ac:spMkLst>
        </pc:spChg>
        <pc:picChg chg="add mod">
          <ac:chgData name="Faithe Wempen" userId="a5b80fda8aef011f" providerId="LiveId" clId="{F3DB4C2F-D435-40BD-8144-073C6854FA5C}" dt="2019-11-15T23:54:47.437" v="816"/>
          <ac:picMkLst>
            <pc:docMk/>
            <pc:sldMk cId="3962313646" sldId="282"/>
            <ac:picMk id="4" creationId="{C50BC30F-CA7E-445F-B1FE-8809AB161BCA}"/>
          </ac:picMkLst>
        </pc:picChg>
      </pc:sldChg>
      <pc:sldChg chg="addSp delSp modSp new mod">
        <pc:chgData name="Faithe Wempen" userId="a5b80fda8aef011f" providerId="LiveId" clId="{F3DB4C2F-D435-40BD-8144-073C6854FA5C}" dt="2019-11-15T23:55:13.868" v="817"/>
        <pc:sldMkLst>
          <pc:docMk/>
          <pc:sldMk cId="1195632127" sldId="283"/>
        </pc:sldMkLst>
        <pc:spChg chg="mod">
          <ac:chgData name="Faithe Wempen" userId="a5b80fda8aef011f" providerId="LiveId" clId="{F3DB4C2F-D435-40BD-8144-073C6854FA5C}" dt="2019-11-15T23:54:15.572" v="814" actId="14100"/>
          <ac:spMkLst>
            <pc:docMk/>
            <pc:sldMk cId="1195632127" sldId="283"/>
            <ac:spMk id="2" creationId="{282F38DE-3E15-4566-BE16-51AF9DD62935}"/>
          </ac:spMkLst>
        </pc:spChg>
        <pc:spChg chg="del">
          <ac:chgData name="Faithe Wempen" userId="a5b80fda8aef011f" providerId="LiveId" clId="{F3DB4C2F-D435-40BD-8144-073C6854FA5C}" dt="2019-11-15T23:55:13.868" v="817"/>
          <ac:spMkLst>
            <pc:docMk/>
            <pc:sldMk cId="1195632127" sldId="283"/>
            <ac:spMk id="3" creationId="{1D75D6EF-C5A2-4DAF-906F-B927CFF92E17}"/>
          </ac:spMkLst>
        </pc:spChg>
        <pc:picChg chg="add mod">
          <ac:chgData name="Faithe Wempen" userId="a5b80fda8aef011f" providerId="LiveId" clId="{F3DB4C2F-D435-40BD-8144-073C6854FA5C}" dt="2019-11-15T23:55:13.868" v="817"/>
          <ac:picMkLst>
            <pc:docMk/>
            <pc:sldMk cId="1195632127" sldId="283"/>
            <ac:picMk id="4" creationId="{DACCD358-8BA6-4778-B408-08A6394896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331913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 10 </a:t>
            </a:r>
          </a:p>
          <a:p>
            <a:r>
              <a:rPr lang="en-US" b="1" dirty="0"/>
              <a:t>Network Address Translation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Dynamic NAT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CEF3D13-80E3-4A3B-B8D0-EFF4E6801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78" y="2249488"/>
            <a:ext cx="770364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TCP Connections from Three PCs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CDCED6-F6FE-4C4B-B0BB-BEAFFDD2D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229600" cy="19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TCP Connections from One PC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F322860-69FA-494B-A805-F1A4531D6C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45" y="2895600"/>
            <a:ext cx="8229600" cy="14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NAT Overload (PAT)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F52516A-0F98-4227-89F0-8C74049A62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0933"/>
            <a:ext cx="8229600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Network for NAT Examples, with Public Class C 200.1.1.0/24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88250C7-943E-4892-B282-06C35A7CF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32728"/>
            <a:ext cx="8229600" cy="31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600200"/>
          </a:xfrm>
        </p:spPr>
        <p:txBody>
          <a:bodyPr>
            <a:normAutofit/>
          </a:bodyPr>
          <a:lstStyle/>
          <a:p>
            <a:r>
              <a:rPr lang="en-US" sz="3600" dirty="0"/>
              <a:t>Static NAT Configuration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E9616-BB9A-47D4-9EF1-9F61D1F2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4" y="2057400"/>
            <a:ext cx="6835732" cy="38103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1600200"/>
          </a:xfrm>
        </p:spPr>
        <p:txBody>
          <a:bodyPr>
            <a:normAutofit/>
          </a:bodyPr>
          <a:lstStyle/>
          <a:p>
            <a:r>
              <a:rPr lang="en-US" sz="3600" dirty="0"/>
              <a:t>Static NAT Configuration (continued)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016E7-8AB4-4484-B63F-7B55879AE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34" y="2438400"/>
            <a:ext cx="6835732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Dynamic NAT Configuration 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1EA5F0-2D0A-4958-BD80-2FA266FEE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23" y="2495067"/>
            <a:ext cx="6843353" cy="3833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NAT Verifications Before Generating Traffic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96532-E7F1-42E3-909D-99FC4DCD0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911" y="2362200"/>
            <a:ext cx="5276177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NAT Verifications After Generating Traffic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6B3110-CDF1-4D24-9DE0-628934FF3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23" y="2362200"/>
            <a:ext cx="6843353" cy="4282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Configure and verify inside source NAT using static and pools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Reuse of a Dynamic Inside Global IP Address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877292-70D6-4949-BE74-47BDB3BC1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581" y="2362200"/>
            <a:ext cx="5484838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NAT Overload and PAT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F87CB-E309-42CA-9381-E54318E6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8155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16AB-7E15-445B-9278-8174D9CF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NAT Overload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0BC30F-CA7E-445F-B1FE-8809AB161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133600"/>
            <a:ext cx="6843353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3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38DE-3E15-4566-BE16-51AF9DD6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NAT Overload Configuration (continued)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CCD358-8BA6-4778-B408-08A639489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23" y="2506498"/>
            <a:ext cx="6843353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/>
              <a:t>Destination Address Changes on Outside to Inside (Only) with Source NAT</a:t>
            </a:r>
            <a:endParaRPr lang="en-AU" sz="32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48BA98A-5541-4EFC-9442-836C935B6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2820"/>
            <a:ext cx="8229600" cy="35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76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8A2F-A10C-4ADD-B2D2-F207BA86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AE6A-4213-4012-BB3B-CCFEB53D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Reversed inside and outside</a:t>
            </a:r>
          </a:p>
          <a:p>
            <a:r>
              <a:rPr lang="en-US" dirty="0"/>
              <a:t>Static NAT</a:t>
            </a:r>
          </a:p>
          <a:p>
            <a:r>
              <a:rPr lang="en-US" dirty="0"/>
              <a:t>Dynamic NAT (ACL)</a:t>
            </a:r>
          </a:p>
          <a:p>
            <a:r>
              <a:rPr lang="en-US" dirty="0"/>
              <a:t>Dynamic NAT (pool)</a:t>
            </a:r>
          </a:p>
          <a:p>
            <a:r>
              <a:rPr lang="en-US" dirty="0"/>
              <a:t>PAT</a:t>
            </a:r>
          </a:p>
          <a:p>
            <a:r>
              <a:rPr lang="en-US" dirty="0"/>
              <a:t>ACL</a:t>
            </a:r>
          </a:p>
          <a:p>
            <a:r>
              <a:rPr lang="en-US" dirty="0"/>
              <a:t>User traffic required</a:t>
            </a:r>
          </a:p>
          <a:p>
            <a:r>
              <a:rPr lang="en-US" dirty="0"/>
              <a:t>IPv4 routing</a:t>
            </a:r>
          </a:p>
        </p:txBody>
      </p:sp>
    </p:spTree>
    <p:extLst>
      <p:ext uri="{BB962C8B-B14F-4D97-AF65-F5344CB8AC3E}">
        <p14:creationId xmlns:p14="http://schemas.microsoft.com/office/powerpoint/2010/main" val="318430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Typical Use of CIDR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0279A-ED00-4D7C-B88B-0E2CFD21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267"/>
            <a:ext cx="9144000" cy="2583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RFC 1918 Private Address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D2402-4E46-4C64-A9AF-902ECAA7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09800"/>
            <a:ext cx="8915400" cy="1657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E3F2-CE9B-4B44-A58B-6E2D2420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Important Functions that Extend the Life of IPv4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CF3790-C2EF-46C2-AA95-0A573BF0C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91122"/>
              </p:ext>
            </p:extLst>
          </p:nvPr>
        </p:nvGraphicFramePr>
        <p:xfrm>
          <a:off x="457200" y="25908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815548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96658997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142452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94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CIDR*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Assign more-specific public Ipv4 address blocks to companies than Class A, B, and C networks.</a:t>
                      </a:r>
                    </a:p>
                    <a:p>
                      <a:r>
                        <a:rPr lang="en-US" dirty="0"/>
                        <a:t>Aggregate routes to public IPv4 addresses based on worldwide address allocation plan.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96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Enable approximately 65,000 TCP/UDP sessions to be supported by a single public IPv4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4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Enable the use of NAT for enterprise Internet connections, with private addresses used inside the enterprise.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871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A093D0-B8C1-4767-95B0-A95CD616F6AA}"/>
              </a:ext>
            </a:extLst>
          </p:cNvPr>
          <p:cNvSpPr txBox="1"/>
          <p:nvPr/>
        </p:nvSpPr>
        <p:spPr>
          <a:xfrm>
            <a:off x="609600" y="5867400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*CIDR and NAT may be better known for their original RFCs (1518, 1519 for CIDR; </a:t>
            </a:r>
            <a:br>
              <a:rPr lang="en-US" sz="1600" dirty="0"/>
            </a:br>
            <a:r>
              <a:rPr lang="en-US" sz="1600" dirty="0"/>
              <a:t>1631 for NAT)</a:t>
            </a:r>
          </a:p>
        </p:txBody>
      </p:sp>
    </p:spTree>
    <p:extLst>
      <p:ext uri="{BB962C8B-B14F-4D97-AF65-F5344CB8AC3E}">
        <p14:creationId xmlns:p14="http://schemas.microsoft.com/office/powerpoint/2010/main" val="53225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NAT IPv4 Address Swapping: Private Addressing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D0E91F9-E62C-44D2-81FF-CDB7AB146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48692"/>
            <a:ext cx="8229600" cy="392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Static NAT Showing Inside Local and Global Addresses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691594-ADBC-4E44-B688-7FEC24DA6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0543"/>
            <a:ext cx="8229600" cy="35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Static NAT Terminology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1C0ABDE-51FB-4AE7-B8F4-80DA1C60F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1689"/>
            <a:ext cx="8229600" cy="391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NAT Addressing Terms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FC497-62A5-4728-A049-1D31BF0D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5853"/>
            <a:ext cx="6959055" cy="55597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3217</TotalTime>
  <Words>281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Georgia</vt:lpstr>
      <vt:lpstr>Trebuchet MS</vt:lpstr>
      <vt:lpstr>Wingdings 2</vt:lpstr>
      <vt:lpstr>Urban</vt:lpstr>
      <vt:lpstr>CCNA 200-301, Volume 2</vt:lpstr>
      <vt:lpstr>Objectives</vt:lpstr>
      <vt:lpstr>Typical Use of CIDR</vt:lpstr>
      <vt:lpstr>RFC 1918 Private Address Space</vt:lpstr>
      <vt:lpstr>Three Important Functions that Extend the Life of IPv4</vt:lpstr>
      <vt:lpstr>NAT IPv4 Address Swapping: Private Addressing</vt:lpstr>
      <vt:lpstr>Static NAT Showing Inside Local and Global Addresses</vt:lpstr>
      <vt:lpstr>Static NAT Terminology</vt:lpstr>
      <vt:lpstr>NAT Addressing Terms</vt:lpstr>
      <vt:lpstr>Dynamic NAT</vt:lpstr>
      <vt:lpstr>Three TCP Connections from Three PCs</vt:lpstr>
      <vt:lpstr>Three TCP Connections from One PC</vt:lpstr>
      <vt:lpstr>NAT Overload (PAT)</vt:lpstr>
      <vt:lpstr>Sample Network for NAT Examples, with Public Class C 200.1.1.0/24</vt:lpstr>
      <vt:lpstr>Static NAT Configuration </vt:lpstr>
      <vt:lpstr>Static NAT Configuration (continued) </vt:lpstr>
      <vt:lpstr>Dynamic NAT Configuration </vt:lpstr>
      <vt:lpstr>Dynamic NAT Verifications Before Generating Traffic</vt:lpstr>
      <vt:lpstr>Dynamic NAT Verifications After Generating Traffic</vt:lpstr>
      <vt:lpstr>Example of Reuse of a Dynamic Inside Global IP Address</vt:lpstr>
      <vt:lpstr>NAT Overload and PAT</vt:lpstr>
      <vt:lpstr>NAT Overload Configuration</vt:lpstr>
      <vt:lpstr>NAT Overload Configuration (continued)</vt:lpstr>
      <vt:lpstr>Destination Address Changes on Outside to Inside (Only) with Source NAT</vt:lpstr>
      <vt:lpstr>NAT 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59</cp:revision>
  <dcterms:created xsi:type="dcterms:W3CDTF">2012-02-18T21:40:25Z</dcterms:created>
  <dcterms:modified xsi:type="dcterms:W3CDTF">2019-12-02T20:05:55Z</dcterms:modified>
</cp:coreProperties>
</file>