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98" r:id="rId4"/>
    <p:sldId id="299" r:id="rId5"/>
    <p:sldId id="302" r:id="rId6"/>
    <p:sldId id="305" r:id="rId7"/>
    <p:sldId id="307" r:id="rId8"/>
    <p:sldId id="308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8" r:id="rId17"/>
    <p:sldId id="319" r:id="rId18"/>
    <p:sldId id="320" r:id="rId19"/>
    <p:sldId id="321" r:id="rId20"/>
    <p:sldId id="323" r:id="rId21"/>
    <p:sldId id="340" r:id="rId22"/>
    <p:sldId id="324" r:id="rId23"/>
    <p:sldId id="325" r:id="rId24"/>
    <p:sldId id="326" r:id="rId25"/>
    <p:sldId id="341" r:id="rId26"/>
    <p:sldId id="329" r:id="rId27"/>
    <p:sldId id="330" r:id="rId28"/>
    <p:sldId id="331" r:id="rId29"/>
    <p:sldId id="332" r:id="rId30"/>
    <p:sldId id="338" r:id="rId31"/>
    <p:sldId id="33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2308EA-C150-4F5B-B739-B9BCFBF998C4}" v="157" dt="2019-11-21T18:54:07.2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7" autoAdjust="0"/>
    <p:restoredTop sz="86401" autoAdjust="0"/>
  </p:normalViewPr>
  <p:slideViewPr>
    <p:cSldViewPr>
      <p:cViewPr>
        <p:scale>
          <a:sx n="42" d="100"/>
          <a:sy n="42" d="100"/>
        </p:scale>
        <p:origin x="43" y="3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3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A72308EA-C150-4F5B-B739-B9BCFBF998C4}"/>
    <pc:docChg chg="undo custSel addSld delSld modSld">
      <pc:chgData name="Faithe Wempen" userId="a5b80fda8aef011f" providerId="LiveId" clId="{A72308EA-C150-4F5B-B739-B9BCFBF998C4}" dt="2019-11-21T18:54:07.295" v="145" actId="20577"/>
      <pc:docMkLst>
        <pc:docMk/>
      </pc:docMkLst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0" sldId="256"/>
        </pc:sldMkLst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0" sldId="256"/>
            <ac:spMk id="3" creationId="{00000000-0000-0000-0000-000000000000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0" sldId="256"/>
            <ac:spMk id="4" creationId="{6BB72D61-22A4-4003-AEE9-71A958F12825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0" sldId="256"/>
            <ac:spMk id="5" creationId="{9C7A8930-E096-454C-A6BD-373EFB99FD3B}"/>
          </ac:spMkLst>
        </pc:sp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0" sldId="257"/>
        </pc:sldMkLst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0" sldId="257"/>
            <ac:spMk id="2" creationId="{00000000-0000-0000-0000-000000000000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0" sldId="257"/>
            <ac:spMk id="3" creationId="{00000000-0000-0000-0000-000000000000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0" sldId="257"/>
            <ac:spMk id="4" creationId="{65C43FB2-2D1B-4464-9E17-0F3EFC814FB2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0" sldId="257"/>
            <ac:spMk id="5" creationId="{D523A288-C90A-4BC6-B1D1-20949FEB6056}"/>
          </ac:spMkLst>
        </pc:spChg>
      </pc:sldChg>
      <pc:sldChg chg="addSp delSp modSp mod chgLayout">
        <pc:chgData name="Faithe Wempen" userId="a5b80fda8aef011f" providerId="LiveId" clId="{A72308EA-C150-4F5B-B739-B9BCFBF998C4}" dt="2019-11-21T18:43:04.957" v="91" actId="20577"/>
        <pc:sldMkLst>
          <pc:docMk/>
          <pc:sldMk cId="3668942479" sldId="298"/>
        </pc:sldMkLst>
        <pc:spChg chg="add del mod">
          <ac:chgData name="Faithe Wempen" userId="a5b80fda8aef011f" providerId="LiveId" clId="{A72308EA-C150-4F5B-B739-B9BCFBF998C4}" dt="2019-11-21T18:42:14.774" v="9" actId="6264"/>
          <ac:spMkLst>
            <pc:docMk/>
            <pc:sldMk cId="3668942479" sldId="298"/>
            <ac:spMk id="2" creationId="{25D71B22-2A79-4A30-800C-0432C364A7CA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3668942479" sldId="298"/>
            <ac:spMk id="3" creationId="{B722E14F-A3D3-4BD9-AC6C-A6B47F869455}"/>
          </ac:spMkLst>
        </pc:spChg>
        <pc:spChg chg="add del mod">
          <ac:chgData name="Faithe Wempen" userId="a5b80fda8aef011f" providerId="LiveId" clId="{A72308EA-C150-4F5B-B739-B9BCFBF998C4}" dt="2019-11-21T18:42:14.774" v="9" actId="6264"/>
          <ac:spMkLst>
            <pc:docMk/>
            <pc:sldMk cId="3668942479" sldId="298"/>
            <ac:spMk id="4" creationId="{A5740DBC-C5F8-4DD5-9D28-3E7293D3463C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668942479" sldId="298"/>
            <ac:spMk id="5" creationId="{CEC923C1-70D2-46AA-9065-AABDBFEE4EDD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668942479" sldId="298"/>
            <ac:spMk id="6" creationId="{CA99098D-F156-42E9-951A-9D45EA973CB3}"/>
          </ac:spMkLst>
        </pc:spChg>
        <pc:spChg chg="mod ord">
          <ac:chgData name="Faithe Wempen" userId="a5b80fda8aef011f" providerId="LiveId" clId="{A72308EA-C150-4F5B-B739-B9BCFBF998C4}" dt="2019-11-21T18:43:04.957" v="91" actId="20577"/>
          <ac:spMkLst>
            <pc:docMk/>
            <pc:sldMk cId="3668942479" sldId="298"/>
            <ac:spMk id="10" creationId="{00000000-0000-0000-0000-000000000000}"/>
          </ac:spMkLst>
        </pc:spChg>
      </pc:sldChg>
      <pc:sldChg chg="addSp delSp modSp add del mod chgLayout">
        <pc:chgData name="Faithe Wempen" userId="a5b80fda8aef011f" providerId="LiveId" clId="{A72308EA-C150-4F5B-B739-B9BCFBF998C4}" dt="2019-11-21T18:43:37.936" v="93" actId="1076"/>
        <pc:sldMkLst>
          <pc:docMk/>
          <pc:sldMk cId="3655400788" sldId="299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655400788" sldId="299"/>
            <ac:spMk id="2" creationId="{9CE44383-E65D-4A03-857D-1C292CDDEBB3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3655400788" sldId="299"/>
            <ac:spMk id="3" creationId="{F6691A92-FEE2-4268-A749-A61B334BA748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655400788" sldId="299"/>
            <ac:spMk id="4" creationId="{A0A73404-507A-4289-AB58-DDB1BC4FF2A8}"/>
          </ac:spMkLst>
        </pc:spChg>
        <pc:picChg chg="mod ord">
          <ac:chgData name="Faithe Wempen" userId="a5b80fda8aef011f" providerId="LiveId" clId="{A72308EA-C150-4F5B-B739-B9BCFBF998C4}" dt="2019-11-21T18:43:37.936" v="93" actId="1076"/>
          <ac:picMkLst>
            <pc:docMk/>
            <pc:sldMk cId="3655400788" sldId="299"/>
            <ac:picMk id="7" creationId="{1FAF4042-8FFD-4538-B6BF-FD1F6F907865}"/>
          </ac:picMkLst>
        </pc:picChg>
      </pc:sldChg>
      <pc:sldChg chg="addSp delSp modSp mod chgLayout">
        <pc:chgData name="Faithe Wempen" userId="a5b80fda8aef011f" providerId="LiveId" clId="{A72308EA-C150-4F5B-B739-B9BCFBF998C4}" dt="2019-11-21T18:44:25.240" v="97" actId="20577"/>
        <pc:sldMkLst>
          <pc:docMk/>
          <pc:sldMk cId="808068277" sldId="302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808068277" sldId="302"/>
            <ac:spMk id="2" creationId="{A3FD37D0-2471-4387-91E2-3E0B8E11C515}"/>
          </ac:spMkLst>
        </pc:spChg>
        <pc:spChg chg="mod ord">
          <ac:chgData name="Faithe Wempen" userId="a5b80fda8aef011f" providerId="LiveId" clId="{A72308EA-C150-4F5B-B739-B9BCFBF998C4}" dt="2019-11-21T18:44:25.240" v="97" actId="20577"/>
          <ac:spMkLst>
            <pc:docMk/>
            <pc:sldMk cId="808068277" sldId="302"/>
            <ac:spMk id="3" creationId="{08143133-8FAF-4261-80FB-8FA86381ABE8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808068277" sldId="302"/>
            <ac:spMk id="4" creationId="{9AA3C967-31EE-4651-B800-EE7E84313205}"/>
          </ac:spMkLst>
        </pc:spChg>
        <pc:picChg chg="mod ord">
          <ac:chgData name="Faithe Wempen" userId="a5b80fda8aef011f" providerId="LiveId" clId="{A72308EA-C150-4F5B-B739-B9BCFBF998C4}" dt="2019-11-21T18:43:44.047" v="95" actId="1076"/>
          <ac:picMkLst>
            <pc:docMk/>
            <pc:sldMk cId="808068277" sldId="302"/>
            <ac:picMk id="7" creationId="{8346CD82-BCDD-487A-AC6C-8D83EBEFFFA7}"/>
          </ac:picMkLst>
        </pc:picChg>
      </pc:sldChg>
      <pc:sldChg chg="addSp delSp modSp mod chgLayout">
        <pc:chgData name="Faithe Wempen" userId="a5b80fda8aef011f" providerId="LiveId" clId="{A72308EA-C150-4F5B-B739-B9BCFBF998C4}" dt="2019-11-21T18:45:20.847" v="100" actId="1076"/>
        <pc:sldMkLst>
          <pc:docMk/>
          <pc:sldMk cId="3028587808" sldId="305"/>
        </pc:sldMkLst>
        <pc:spChg chg="add mod ord">
          <ac:chgData name="Faithe Wempen" userId="a5b80fda8aef011f" providerId="LiveId" clId="{A72308EA-C150-4F5B-B739-B9BCFBF998C4}" dt="2019-11-21T18:42:21.510" v="11" actId="27636"/>
          <ac:spMkLst>
            <pc:docMk/>
            <pc:sldMk cId="3028587808" sldId="305"/>
            <ac:spMk id="2" creationId="{EE74C751-B2A4-4A83-A740-26F382A9F325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028587808" sldId="305"/>
            <ac:spMk id="3" creationId="{A70A0F29-C188-4DC7-AA27-840A442A9662}"/>
          </ac:spMkLst>
        </pc:spChg>
        <pc:spChg chg="add del mod ord">
          <ac:chgData name="Faithe Wempen" userId="a5b80fda8aef011f" providerId="LiveId" clId="{A72308EA-C150-4F5B-B739-B9BCFBF998C4}" dt="2019-11-21T18:45:17.574" v="99"/>
          <ac:spMkLst>
            <pc:docMk/>
            <pc:sldMk cId="3028587808" sldId="305"/>
            <ac:spMk id="4" creationId="{7E5F61C5-2CF2-4805-BFF3-9B2AD6FBECF6}"/>
          </ac:spMkLst>
        </pc:spChg>
        <pc:spChg chg="del">
          <ac:chgData name="Faithe Wempen" userId="a5b80fda8aef011f" providerId="LiveId" clId="{A72308EA-C150-4F5B-B739-B9BCFBF998C4}" dt="2019-11-21T18:44:47.147" v="98" actId="21"/>
          <ac:spMkLst>
            <pc:docMk/>
            <pc:sldMk cId="3028587808" sldId="305"/>
            <ac:spMk id="8" creationId="{00000000-0000-0000-0000-000000000000}"/>
          </ac:spMkLst>
        </pc:spChg>
        <pc:spChg chg="del">
          <ac:chgData name="Faithe Wempen" userId="a5b80fda8aef011f" providerId="LiveId" clId="{A72308EA-C150-4F5B-B739-B9BCFBF998C4}" dt="2019-11-21T18:42:21.351" v="10" actId="6264"/>
          <ac:spMkLst>
            <pc:docMk/>
            <pc:sldMk cId="3028587808" sldId="305"/>
            <ac:spMk id="10" creationId="{00000000-0000-0000-0000-000000000000}"/>
          </ac:spMkLst>
        </pc:spChg>
        <pc:picChg chg="add mod">
          <ac:chgData name="Faithe Wempen" userId="a5b80fda8aef011f" providerId="LiveId" clId="{A72308EA-C150-4F5B-B739-B9BCFBF998C4}" dt="2019-11-21T18:45:20.847" v="100" actId="1076"/>
          <ac:picMkLst>
            <pc:docMk/>
            <pc:sldMk cId="3028587808" sldId="305"/>
            <ac:picMk id="5" creationId="{49743062-12E7-49D2-8D4D-4CFEA3A73D1A}"/>
          </ac:picMkLst>
        </pc:picChg>
      </pc:sldChg>
      <pc:sldChg chg="del">
        <pc:chgData name="Faithe Wempen" userId="a5b80fda8aef011f" providerId="LiveId" clId="{A72308EA-C150-4F5B-B739-B9BCFBF998C4}" dt="2019-11-21T18:41:52.689" v="0" actId="2696"/>
        <pc:sldMkLst>
          <pc:docMk/>
          <pc:sldMk cId="3351544472" sldId="306"/>
        </pc:sldMkLst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1394069012" sldId="307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394069012" sldId="307"/>
            <ac:spMk id="2" creationId="{8C763D2E-22B2-489C-B129-2AF39E75CA5A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394069012" sldId="307"/>
            <ac:spMk id="3" creationId="{E189623E-9E00-4BBA-B4DF-3EDC0BE8C64A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394069012" sldId="307"/>
            <ac:spMk id="6" creationId="{E0A2F9AA-4C58-473D-AFDF-AC1ECE371383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394069012" sldId="307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615180841" sldId="308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615180841" sldId="308"/>
            <ac:spMk id="2" creationId="{14224881-5934-4308-9A34-D31984CAEB7E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615180841" sldId="308"/>
            <ac:spMk id="3" creationId="{A707F22F-63E4-460B-86BF-82DF6D3F68AE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615180841" sldId="308"/>
            <ac:spMk id="4" creationId="{5389EF7D-867F-40A5-A424-36799394AA87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615180841" sldId="308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3743806034" sldId="310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743806034" sldId="310"/>
            <ac:spMk id="2" creationId="{1BB5FCBB-466E-4A55-8E64-4224E4CB6E7D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3743806034" sldId="310"/>
            <ac:spMk id="3" creationId="{3CEF70AD-70CB-4B1D-B220-4D93AAB77142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743806034" sldId="310"/>
            <ac:spMk id="4" creationId="{BBA4DCAF-6A72-48F6-9330-EA8F437E6CD7}"/>
          </ac:spMkLst>
        </pc:spChg>
        <pc:picChg chg="mod ord">
          <ac:chgData name="Faithe Wempen" userId="a5b80fda8aef011f" providerId="LiveId" clId="{A72308EA-C150-4F5B-B739-B9BCFBF998C4}" dt="2019-11-21T18:42:21.351" v="10" actId="6264"/>
          <ac:picMkLst>
            <pc:docMk/>
            <pc:sldMk cId="3743806034" sldId="310"/>
            <ac:picMk id="5" creationId="{9447E035-3FD0-4A8D-B0BA-70E4E549EFC1}"/>
          </ac:picMkLst>
        </pc:pic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1502357775" sldId="311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502357775" sldId="311"/>
            <ac:spMk id="2" creationId="{A181FA77-8280-4B5F-AEF3-32C6859A6463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502357775" sldId="311"/>
            <ac:spMk id="3" creationId="{CA0DBD80-A865-4F66-9F32-2F027DC9236E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502357775" sldId="311"/>
            <ac:spMk id="4" creationId="{800A3E0A-1879-4BF9-8534-1AE27E1251B1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502357775" sldId="311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234435718" sldId="312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234435718" sldId="312"/>
            <ac:spMk id="2" creationId="{0E550B8A-D718-4000-AA03-6FE4AF2D5064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234435718" sldId="312"/>
            <ac:spMk id="3" creationId="{93ED6518-8DC5-48B8-A0B0-DBC7DD6256C1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234435718" sldId="312"/>
            <ac:spMk id="4" creationId="{7409776C-034A-474E-A2C7-A3A40862BA40}"/>
          </ac:spMkLst>
        </pc:spChg>
        <pc:picChg chg="mod ord">
          <ac:chgData name="Faithe Wempen" userId="a5b80fda8aef011f" providerId="LiveId" clId="{A72308EA-C150-4F5B-B739-B9BCFBF998C4}" dt="2019-11-21T18:42:21.351" v="10" actId="6264"/>
          <ac:picMkLst>
            <pc:docMk/>
            <pc:sldMk cId="234435718" sldId="312"/>
            <ac:picMk id="7" creationId="{2E6A23BE-2ED5-4EF1-8103-DF2FB58F5A1F}"/>
          </ac:picMkLst>
        </pc:pic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474001557" sldId="313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74001557" sldId="313"/>
            <ac:spMk id="2" creationId="{F30AA92C-4A2F-476B-AD6C-E3393B89F88F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474001557" sldId="313"/>
            <ac:spMk id="3" creationId="{7275E115-7A8C-4B23-BCAF-6A5F0B4EE679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74001557" sldId="313"/>
            <ac:spMk id="4" creationId="{63313698-9195-409B-AB25-88C32E883150}"/>
          </ac:spMkLst>
        </pc:spChg>
        <pc:picChg chg="mod ord">
          <ac:chgData name="Faithe Wempen" userId="a5b80fda8aef011f" providerId="LiveId" clId="{A72308EA-C150-4F5B-B739-B9BCFBF998C4}" dt="2019-11-21T18:42:21.351" v="10" actId="6264"/>
          <ac:picMkLst>
            <pc:docMk/>
            <pc:sldMk cId="474001557" sldId="313"/>
            <ac:picMk id="7" creationId="{59E06EDD-7D6E-4581-BA1D-32DB7DA498B2}"/>
          </ac:picMkLst>
        </pc:pic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4256693722" sldId="314"/>
        </pc:sldMkLst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4256693722" sldId="314"/>
            <ac:spMk id="2" creationId="{461DC8B0-B379-46B0-8F06-4FE0CC120672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256693722" sldId="314"/>
            <ac:spMk id="3" creationId="{8831AC12-CE0B-4966-AC7D-51DA22F619BA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256693722" sldId="314"/>
            <ac:spMk id="4" creationId="{5D9D7429-82A4-48FE-AF19-478DE1D56B5C}"/>
          </ac:spMkLst>
        </pc:spChg>
        <pc:graphicFrameChg chg="mod ord">
          <ac:chgData name="Faithe Wempen" userId="a5b80fda8aef011f" providerId="LiveId" clId="{A72308EA-C150-4F5B-B739-B9BCFBF998C4}" dt="2019-11-21T18:42:21.351" v="10" actId="6264"/>
          <ac:graphicFrameMkLst>
            <pc:docMk/>
            <pc:sldMk cId="4256693722" sldId="314"/>
            <ac:graphicFrameMk id="7" creationId="{C22E25C4-8EC8-448E-9837-24294928D40B}"/>
          </ac:graphicFrameMkLst>
        </pc:graphicFrame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4189886395" sldId="315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189886395" sldId="315"/>
            <ac:spMk id="2" creationId="{BD8346C6-A5B2-49C2-A57C-20A72758E096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189886395" sldId="315"/>
            <ac:spMk id="3" creationId="{B4ECAA37-8423-4068-B389-A15BE512A2D5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4189886395" sldId="315"/>
            <ac:spMk id="7" creationId="{DB921071-4972-4E94-8E21-08D7724FBFEB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4189886395" sldId="315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548015120" sldId="316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548015120" sldId="316"/>
            <ac:spMk id="2" creationId="{CF9027A2-56E9-4408-885B-BA4DF84AE9FF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548015120" sldId="316"/>
            <ac:spMk id="3" creationId="{A00B042F-3641-431A-A6C0-6F87C27BA734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548015120" sldId="316"/>
            <ac:spMk id="4" creationId="{43C6FE16-D37E-4DFE-ABF9-D7F32A9E0085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548015120" sldId="316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6:39.280" v="102" actId="1076"/>
        <pc:sldMkLst>
          <pc:docMk/>
          <pc:sldMk cId="2496727075" sldId="318"/>
        </pc:sldMkLst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2496727075" sldId="318"/>
            <ac:spMk id="2" creationId="{4D8BD6F2-74D7-4B3B-BE87-6B4F0949E21F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2496727075" sldId="318"/>
            <ac:spMk id="3" creationId="{FF3B3B56-7526-4261-AD9B-A5C636184720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2496727075" sldId="318"/>
            <ac:spMk id="4" creationId="{B14CB154-E04F-4689-A31F-65592F602C07}"/>
          </ac:spMkLst>
        </pc:spChg>
        <pc:picChg chg="mod ord">
          <ac:chgData name="Faithe Wempen" userId="a5b80fda8aef011f" providerId="LiveId" clId="{A72308EA-C150-4F5B-B739-B9BCFBF998C4}" dt="2019-11-21T18:46:39.280" v="102" actId="1076"/>
          <ac:picMkLst>
            <pc:docMk/>
            <pc:sldMk cId="2496727075" sldId="318"/>
            <ac:picMk id="7" creationId="{1D28E5DF-225F-441B-A3A9-0118E71C6DDD}"/>
          </ac:picMkLst>
        </pc:picChg>
      </pc:sldChg>
      <pc:sldChg chg="addSp delSp modSp mod chgLayout">
        <pc:chgData name="Faithe Wempen" userId="a5b80fda8aef011f" providerId="LiveId" clId="{A72308EA-C150-4F5B-B739-B9BCFBF998C4}" dt="2019-11-21T18:46:45.968" v="104" actId="1076"/>
        <pc:sldMkLst>
          <pc:docMk/>
          <pc:sldMk cId="1236612380" sldId="319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236612380" sldId="319"/>
            <ac:spMk id="2" creationId="{AD1E0C14-F3D2-443B-83F6-ABEB97042FE6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236612380" sldId="319"/>
            <ac:spMk id="3" creationId="{C96052E8-5DCC-4201-B77D-97685FC71394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236612380" sldId="319"/>
            <ac:spMk id="4" creationId="{1D9D61C2-18B2-4326-9662-059335B9BF53}"/>
          </ac:spMkLst>
        </pc:spChg>
        <pc:picChg chg="mod ord">
          <ac:chgData name="Faithe Wempen" userId="a5b80fda8aef011f" providerId="LiveId" clId="{A72308EA-C150-4F5B-B739-B9BCFBF998C4}" dt="2019-11-21T18:46:45.968" v="104" actId="1076"/>
          <ac:picMkLst>
            <pc:docMk/>
            <pc:sldMk cId="1236612380" sldId="319"/>
            <ac:picMk id="7" creationId="{5D511230-AD1D-4BC9-B3E9-F4EA8256C321}"/>
          </ac:picMkLst>
        </pc:picChg>
      </pc:sldChg>
      <pc:sldChg chg="addSp delSp modSp mod chgLayout">
        <pc:chgData name="Faithe Wempen" userId="a5b80fda8aef011f" providerId="LiveId" clId="{A72308EA-C150-4F5B-B739-B9BCFBF998C4}" dt="2019-11-21T18:54:07.295" v="145" actId="20577"/>
        <pc:sldMkLst>
          <pc:docMk/>
          <pc:sldMk cId="3570687392" sldId="320"/>
        </pc:sldMkLst>
        <pc:spChg chg="mod ord">
          <ac:chgData name="Faithe Wempen" userId="a5b80fda8aef011f" providerId="LiveId" clId="{A72308EA-C150-4F5B-B739-B9BCFBF998C4}" dt="2019-11-21T18:54:07.295" v="145" actId="20577"/>
          <ac:spMkLst>
            <pc:docMk/>
            <pc:sldMk cId="3570687392" sldId="320"/>
            <ac:spMk id="2" creationId="{44087A1F-2B51-4D99-90C8-35A73A402DD6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570687392" sldId="320"/>
            <ac:spMk id="3" creationId="{7C7F6A19-CBCF-4BA0-855C-90923F7BEE4A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570687392" sldId="320"/>
            <ac:spMk id="4" creationId="{542562B6-2E2E-4908-8974-06CD0455D72F}"/>
          </ac:spMkLst>
        </pc:spChg>
        <pc:picChg chg="mod ord">
          <ac:chgData name="Faithe Wempen" userId="a5b80fda8aef011f" providerId="LiveId" clId="{A72308EA-C150-4F5B-B739-B9BCFBF998C4}" dt="2019-11-21T18:46:54.129" v="106" actId="1076"/>
          <ac:picMkLst>
            <pc:docMk/>
            <pc:sldMk cId="3570687392" sldId="320"/>
            <ac:picMk id="7" creationId="{A3D6A58D-1017-4C8E-9EA0-17E1946AA7D2}"/>
          </ac:picMkLst>
        </pc:picChg>
      </pc:sldChg>
      <pc:sldChg chg="addSp delSp modSp mod chgLayout">
        <pc:chgData name="Faithe Wempen" userId="a5b80fda8aef011f" providerId="LiveId" clId="{A72308EA-C150-4F5B-B739-B9BCFBF998C4}" dt="2019-11-21T18:47:00.152" v="108" actId="1076"/>
        <pc:sldMkLst>
          <pc:docMk/>
          <pc:sldMk cId="3444324108" sldId="321"/>
        </pc:sldMkLst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3444324108" sldId="321"/>
            <ac:spMk id="2" creationId="{385512AC-52C0-49E7-A055-EB4F95B2257B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444324108" sldId="321"/>
            <ac:spMk id="3" creationId="{10C2770E-970F-46F9-8B17-3CFD70F0DF25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3444324108" sldId="321"/>
            <ac:spMk id="4" creationId="{E10CC84A-8DC2-4EED-9697-BC3C3D5B5A86}"/>
          </ac:spMkLst>
        </pc:spChg>
        <pc:picChg chg="mod ord">
          <ac:chgData name="Faithe Wempen" userId="a5b80fda8aef011f" providerId="LiveId" clId="{A72308EA-C150-4F5B-B739-B9BCFBF998C4}" dt="2019-11-21T18:47:00.152" v="108" actId="1076"/>
          <ac:picMkLst>
            <pc:docMk/>
            <pc:sldMk cId="3444324108" sldId="321"/>
            <ac:picMk id="7" creationId="{9B3F93BF-2F28-4387-B6C3-92C7A062E3BC}"/>
          </ac:picMkLst>
        </pc:pic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793344853" sldId="323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793344853" sldId="323"/>
            <ac:spMk id="2" creationId="{BDCFC88B-383B-4C1C-BB53-AF19A37A1749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793344853" sldId="323"/>
            <ac:spMk id="3" creationId="{E728E774-4EB7-4496-BFC2-1C922CCEB87C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793344853" sldId="323"/>
            <ac:spMk id="5" creationId="{BCEBDD72-5482-4524-8A95-5DF8986838D8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793344853" sldId="323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7:52.183" v="111" actId="1076"/>
        <pc:sldMkLst>
          <pc:docMk/>
          <pc:sldMk cId="4202443087" sldId="324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202443087" sldId="324"/>
            <ac:spMk id="2" creationId="{1250CA12-EA43-4295-A0AF-2FD77A8BE59B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4202443087" sldId="324"/>
            <ac:spMk id="3" creationId="{4C80C460-E891-4EB2-A00B-48F6F7E43E89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202443087" sldId="324"/>
            <ac:spMk id="4" creationId="{FCF2507A-5AEC-4610-8BBD-97E34E31B8C6}"/>
          </ac:spMkLst>
        </pc:spChg>
        <pc:picChg chg="mod ord">
          <ac:chgData name="Faithe Wempen" userId="a5b80fda8aef011f" providerId="LiveId" clId="{A72308EA-C150-4F5B-B739-B9BCFBF998C4}" dt="2019-11-21T18:47:52.183" v="111" actId="1076"/>
          <ac:picMkLst>
            <pc:docMk/>
            <pc:sldMk cId="4202443087" sldId="324"/>
            <ac:picMk id="7" creationId="{0D9CC22A-A6D0-4C47-83AF-0E6B68F2A9F0}"/>
          </ac:picMkLst>
        </pc:picChg>
      </pc:sldChg>
      <pc:sldChg chg="addSp delSp modSp mod chgLayout">
        <pc:chgData name="Faithe Wempen" userId="a5b80fda8aef011f" providerId="LiveId" clId="{A72308EA-C150-4F5B-B739-B9BCFBF998C4}" dt="2019-11-21T18:48:01.191" v="114" actId="1076"/>
        <pc:sldMkLst>
          <pc:docMk/>
          <pc:sldMk cId="1769030734" sldId="325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769030734" sldId="325"/>
            <ac:spMk id="2" creationId="{8F8B08C1-2B36-4C52-991B-1D7330C1C072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769030734" sldId="325"/>
            <ac:spMk id="3" creationId="{3C9FF114-0C2E-47B1-8734-5E292BBDD279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769030734" sldId="325"/>
            <ac:spMk id="4" creationId="{5D55F034-FACA-4282-93EE-975DE7D42724}"/>
          </ac:spMkLst>
        </pc:spChg>
        <pc:picChg chg="mod ord">
          <ac:chgData name="Faithe Wempen" userId="a5b80fda8aef011f" providerId="LiveId" clId="{A72308EA-C150-4F5B-B739-B9BCFBF998C4}" dt="2019-11-21T18:48:01.191" v="114" actId="1076"/>
          <ac:picMkLst>
            <pc:docMk/>
            <pc:sldMk cId="1769030734" sldId="325"/>
            <ac:picMk id="7" creationId="{306DB6B4-EF6E-48CC-97BE-21E0FD7C0C8C}"/>
          </ac:picMkLst>
        </pc:picChg>
      </pc:sldChg>
      <pc:sldChg chg="addSp delSp modSp mod chgLayout">
        <pc:chgData name="Faithe Wempen" userId="a5b80fda8aef011f" providerId="LiveId" clId="{A72308EA-C150-4F5B-B739-B9BCFBF998C4}" dt="2019-11-21T18:49:19.748" v="124" actId="404"/>
        <pc:sldMkLst>
          <pc:docMk/>
          <pc:sldMk cId="854980351" sldId="326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854980351" sldId="326"/>
            <ac:spMk id="2" creationId="{767794BC-BA95-408D-8342-AAC85BF8DB52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854980351" sldId="326"/>
            <ac:spMk id="3" creationId="{F3E101D2-26BB-4FA2-BF24-81A1813D3C5C}"/>
          </ac:spMkLst>
        </pc:spChg>
        <pc:spChg chg="mod ord">
          <ac:chgData name="Faithe Wempen" userId="a5b80fda8aef011f" providerId="LiveId" clId="{A72308EA-C150-4F5B-B739-B9BCFBF998C4}" dt="2019-11-21T18:49:19.748" v="124" actId="404"/>
          <ac:spMkLst>
            <pc:docMk/>
            <pc:sldMk cId="854980351" sldId="326"/>
            <ac:spMk id="5" creationId="{16255B64-5227-4634-BA5E-6924C6FFB6FB}"/>
          </ac:spMkLst>
        </pc:spChg>
        <pc:spChg chg="mod ord">
          <ac:chgData name="Faithe Wempen" userId="a5b80fda8aef011f" providerId="LiveId" clId="{A72308EA-C150-4F5B-B739-B9BCFBF998C4}" dt="2019-11-21T18:49:03.498" v="122" actId="255"/>
          <ac:spMkLst>
            <pc:docMk/>
            <pc:sldMk cId="854980351" sldId="326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9:47.344" v="139" actId="1076"/>
        <pc:sldMkLst>
          <pc:docMk/>
          <pc:sldMk cId="561703177" sldId="329"/>
        </pc:sldMkLst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561703177" sldId="329"/>
            <ac:spMk id="2" creationId="{B1A3D9C7-E545-4DF1-8F36-02027FDE4D9E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561703177" sldId="329"/>
            <ac:spMk id="3" creationId="{1E469CA3-94DE-4663-A273-8E44E22AB29C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561703177" sldId="329"/>
            <ac:spMk id="4" creationId="{5FE1F881-4C48-4344-B1C7-C24FB77282D7}"/>
          </ac:spMkLst>
        </pc:spChg>
        <pc:picChg chg="mod ord">
          <ac:chgData name="Faithe Wempen" userId="a5b80fda8aef011f" providerId="LiveId" clId="{A72308EA-C150-4F5B-B739-B9BCFBF998C4}" dt="2019-11-21T18:49:47.344" v="139" actId="1076"/>
          <ac:picMkLst>
            <pc:docMk/>
            <pc:sldMk cId="561703177" sldId="329"/>
            <ac:picMk id="6" creationId="{B2E2DEF3-B7B1-4062-8888-5C7202168735}"/>
          </ac:picMkLst>
        </pc:picChg>
      </pc:sldChg>
      <pc:sldChg chg="addSp delSp modSp mod chgLayout">
        <pc:chgData name="Faithe Wempen" userId="a5b80fda8aef011f" providerId="LiveId" clId="{A72308EA-C150-4F5B-B739-B9BCFBF998C4}" dt="2019-11-21T18:50:04.296" v="141" actId="1076"/>
        <pc:sldMkLst>
          <pc:docMk/>
          <pc:sldMk cId="996305730" sldId="330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996305730" sldId="330"/>
            <ac:spMk id="2" creationId="{27A673DC-1F1B-45EE-BF5F-49BCB77842E9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996305730" sldId="330"/>
            <ac:spMk id="3" creationId="{080C536D-9179-44EB-A82B-1E7A7CC1047A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996305730" sldId="330"/>
            <ac:spMk id="4" creationId="{85B3DC1D-CEF2-4E15-8C93-5763265DE6AE}"/>
          </ac:spMkLst>
        </pc:spChg>
        <pc:picChg chg="mod ord">
          <ac:chgData name="Faithe Wempen" userId="a5b80fda8aef011f" providerId="LiveId" clId="{A72308EA-C150-4F5B-B739-B9BCFBF998C4}" dt="2019-11-21T18:50:04.296" v="141" actId="1076"/>
          <ac:picMkLst>
            <pc:docMk/>
            <pc:sldMk cId="996305730" sldId="330"/>
            <ac:picMk id="7" creationId="{D214CD35-C9EE-45B5-9B19-59B64A15E184}"/>
          </ac:picMkLst>
        </pc:picChg>
      </pc:sldChg>
      <pc:sldChg chg="addSp delSp modSp mod chgLayout">
        <pc:chgData name="Faithe Wempen" userId="a5b80fda8aef011f" providerId="LiveId" clId="{A72308EA-C150-4F5B-B739-B9BCFBF998C4}" dt="2019-11-21T18:50:41.016" v="144" actId="1076"/>
        <pc:sldMkLst>
          <pc:docMk/>
          <pc:sldMk cId="1390361262" sldId="331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390361262" sldId="331"/>
            <ac:spMk id="2" creationId="{E6A2BDEA-D007-40EF-83E6-0477D80F70DB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390361262" sldId="331"/>
            <ac:spMk id="3" creationId="{390F7846-0AD9-4C2D-B915-3434171FA574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390361262" sldId="331"/>
            <ac:spMk id="4" creationId="{9D241FE0-3CE9-44EE-9F2C-6A1DE035B9D3}"/>
          </ac:spMkLst>
        </pc:spChg>
        <pc:picChg chg="mod ord">
          <ac:chgData name="Faithe Wempen" userId="a5b80fda8aef011f" providerId="LiveId" clId="{A72308EA-C150-4F5B-B739-B9BCFBF998C4}" dt="2019-11-21T18:50:41.016" v="144" actId="1076"/>
          <ac:picMkLst>
            <pc:docMk/>
            <pc:sldMk cId="1390361262" sldId="331"/>
            <ac:picMk id="5" creationId="{ACB4EDC1-4978-469B-B988-23A701C84C6B}"/>
          </ac:picMkLst>
        </pc:pic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2142397620" sldId="332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2142397620" sldId="332"/>
            <ac:spMk id="2" creationId="{E5CFABAF-916B-4F57-8664-6CC4CEFB01A8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2142397620" sldId="332"/>
            <ac:spMk id="3" creationId="{B62A905E-2076-47A7-8C3D-AC4C7F2E65CE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2142397620" sldId="332"/>
            <ac:spMk id="4" creationId="{2299D2A0-C5D2-4D2E-A73B-7DDC372F36D4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2142397620" sldId="332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1096368422" sldId="338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096368422" sldId="338"/>
            <ac:spMk id="2" creationId="{6AB16C05-DCF6-45CF-968D-8C955B06782C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096368422" sldId="338"/>
            <ac:spMk id="3" creationId="{01714690-A232-4A9F-B4A6-2463F2F66498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096368422" sldId="338"/>
            <ac:spMk id="4" creationId="{8163FF29-F85B-4907-BB56-6DBCB96B6321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096368422" sldId="338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2:21.510" v="11" actId="27636"/>
        <pc:sldMkLst>
          <pc:docMk/>
          <pc:sldMk cId="4186288614" sldId="339"/>
        </pc:sldMkLst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186288614" sldId="339"/>
            <ac:spMk id="2" creationId="{B30C5998-AE1D-4F0E-B64B-F3B066FC1BEF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4186288614" sldId="339"/>
            <ac:spMk id="3" creationId="{022E74B5-ACB0-4508-8F61-865F164980EB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4186288614" sldId="339"/>
            <ac:spMk id="4" creationId="{A67F6D72-8C51-4420-8372-2B252B71C2F7}"/>
          </ac:spMkLst>
        </pc:spChg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4186288614" sldId="339"/>
            <ac:spMk id="10" creationId="{00000000-0000-0000-0000-000000000000}"/>
          </ac:spMkLst>
        </pc:spChg>
      </pc:sldChg>
      <pc:sldChg chg="addSp delSp modSp mod chgLayout">
        <pc:chgData name="Faithe Wempen" userId="a5b80fda8aef011f" providerId="LiveId" clId="{A72308EA-C150-4F5B-B739-B9BCFBF998C4}" dt="2019-11-21T18:47:36.312" v="109" actId="1076"/>
        <pc:sldMkLst>
          <pc:docMk/>
          <pc:sldMk cId="1114738606" sldId="340"/>
        </pc:sldMkLst>
        <pc:spChg chg="mod ord">
          <ac:chgData name="Faithe Wempen" userId="a5b80fda8aef011f" providerId="LiveId" clId="{A72308EA-C150-4F5B-B739-B9BCFBF998C4}" dt="2019-11-21T18:42:21.510" v="11" actId="27636"/>
          <ac:spMkLst>
            <pc:docMk/>
            <pc:sldMk cId="1114738606" sldId="340"/>
            <ac:spMk id="2" creationId="{D3DE51F3-C640-4B79-BB04-DECBC42A4052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114738606" sldId="340"/>
            <ac:spMk id="3" creationId="{908151F8-3A59-4F69-BAC8-DD5F333ADD2C}"/>
          </ac:spMkLst>
        </pc:spChg>
        <pc:spChg chg="add del mod">
          <ac:chgData name="Faithe Wempen" userId="a5b80fda8aef011f" providerId="LiveId" clId="{A72308EA-C150-4F5B-B739-B9BCFBF998C4}" dt="2019-11-21T18:42:21.351" v="10" actId="6264"/>
          <ac:spMkLst>
            <pc:docMk/>
            <pc:sldMk cId="1114738606" sldId="340"/>
            <ac:spMk id="5" creationId="{8723E72D-A134-4C12-BFD2-5D64DCB91CA8}"/>
          </ac:spMkLst>
        </pc:spChg>
        <pc:graphicFrameChg chg="mod ord">
          <ac:chgData name="Faithe Wempen" userId="a5b80fda8aef011f" providerId="LiveId" clId="{A72308EA-C150-4F5B-B739-B9BCFBF998C4}" dt="2019-11-21T18:47:36.312" v="109" actId="1076"/>
          <ac:graphicFrameMkLst>
            <pc:docMk/>
            <pc:sldMk cId="1114738606" sldId="340"/>
            <ac:graphicFrameMk id="4" creationId="{38C02877-D125-4334-BA32-5CB0F1203210}"/>
          </ac:graphicFrameMkLst>
        </pc:graphicFrameChg>
      </pc:sldChg>
      <pc:sldChg chg="modSp add mod">
        <pc:chgData name="Faithe Wempen" userId="a5b80fda8aef011f" providerId="LiveId" clId="{A72308EA-C150-4F5B-B739-B9BCFBF998C4}" dt="2019-11-21T18:49:29.806" v="137" actId="20577"/>
        <pc:sldMkLst>
          <pc:docMk/>
          <pc:sldMk cId="1351734103" sldId="341"/>
        </pc:sldMkLst>
        <pc:spChg chg="mod">
          <ac:chgData name="Faithe Wempen" userId="a5b80fda8aef011f" providerId="LiveId" clId="{A72308EA-C150-4F5B-B739-B9BCFBF998C4}" dt="2019-11-21T18:49:29.806" v="137" actId="20577"/>
          <ac:spMkLst>
            <pc:docMk/>
            <pc:sldMk cId="1351734103" sldId="341"/>
            <ac:spMk id="5" creationId="{16255B64-5227-4634-BA5E-6924C6FFB6FB}"/>
          </ac:spMkLst>
        </pc:spChg>
        <pc:spChg chg="mod">
          <ac:chgData name="Faithe Wempen" userId="a5b80fda8aef011f" providerId="LiveId" clId="{A72308EA-C150-4F5B-B739-B9BCFBF998C4}" dt="2019-11-21T18:49:10.580" v="123" actId="255"/>
          <ac:spMkLst>
            <pc:docMk/>
            <pc:sldMk cId="1351734103" sldId="341"/>
            <ac:spMk id="10" creationId="{00000000-0000-0000-0000-000000000000}"/>
          </ac:spMkLst>
        </pc:spChg>
      </pc:sldChg>
    </pc:docChg>
  </pc:docChgLst>
  <pc:docChgLst>
    <pc:chgData name="Faithe Wempen" userId="a5b80fda8aef011f" providerId="LiveId" clId="{F3DB4C2F-D435-40BD-8144-073C6854FA5C}"/>
    <pc:docChg chg="undo custSel addSld delSld modSld sldOrd">
      <pc:chgData name="Faithe Wempen" userId="a5b80fda8aef011f" providerId="LiveId" clId="{F3DB4C2F-D435-40BD-8144-073C6854FA5C}" dt="2019-11-16T16:31:21.080" v="1922" actId="20577"/>
      <pc:docMkLst>
        <pc:docMk/>
      </pc:docMkLst>
      <pc:sldChg chg="modSp mod">
        <pc:chgData name="Faithe Wempen" userId="a5b80fda8aef011f" providerId="LiveId" clId="{F3DB4C2F-D435-40BD-8144-073C6854FA5C}" dt="2019-11-15T23:56:26.283" v="25" actId="20577"/>
        <pc:sldMkLst>
          <pc:docMk/>
          <pc:sldMk cId="0" sldId="256"/>
        </pc:sldMkLst>
        <pc:spChg chg="mod">
          <ac:chgData name="Faithe Wempen" userId="a5b80fda8aef011f" providerId="LiveId" clId="{F3DB4C2F-D435-40BD-8144-073C6854FA5C}" dt="2019-11-15T23:56:26.283" v="2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Faithe Wempen" userId="a5b80fda8aef011f" providerId="LiveId" clId="{F3DB4C2F-D435-40BD-8144-073C6854FA5C}" dt="2019-11-15T23:56:53.281" v="150" actId="20577"/>
        <pc:sldMkLst>
          <pc:docMk/>
          <pc:sldMk cId="0" sldId="257"/>
        </pc:sldMkLst>
        <pc:spChg chg="mod">
          <ac:chgData name="Faithe Wempen" userId="a5b80fda8aef011f" providerId="LiveId" clId="{F3DB4C2F-D435-40BD-8144-073C6854FA5C}" dt="2019-11-15T23:56:53.281" v="150" actId="20577"/>
          <ac:spMkLst>
            <pc:docMk/>
            <pc:sldMk cId="0" sldId="257"/>
            <ac:spMk id="3" creationId="{00000000-0000-0000-0000-000000000000}"/>
          </ac:spMkLst>
        </pc:spChg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58"/>
        </pc:sldMkLst>
      </pc:sldChg>
      <pc:sldChg chg="new del">
        <pc:chgData name="Faithe Wempen" userId="a5b80fda8aef011f" providerId="LiveId" clId="{F3DB4C2F-D435-40BD-8144-073C6854FA5C}" dt="2019-11-16T16:03:26.070" v="175" actId="47"/>
        <pc:sldMkLst>
          <pc:docMk/>
          <pc:sldMk cId="665604037" sldId="258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59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60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61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62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63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64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65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66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67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71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72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73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74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75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76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0" sldId="277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3560876484" sldId="279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532258056" sldId="280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1094591549" sldId="281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3962313646" sldId="282"/>
        </pc:sldMkLst>
      </pc:sldChg>
      <pc:sldChg chg="del">
        <pc:chgData name="Faithe Wempen" userId="a5b80fda8aef011f" providerId="LiveId" clId="{F3DB4C2F-D435-40BD-8144-073C6854FA5C}" dt="2019-11-15T23:56:58.949" v="151" actId="47"/>
        <pc:sldMkLst>
          <pc:docMk/>
          <pc:sldMk cId="1195632127" sldId="283"/>
        </pc:sldMkLst>
      </pc:sldChg>
      <pc:sldChg chg="addSp delSp modSp add mod ord chgLayout">
        <pc:chgData name="Faithe Wempen" userId="a5b80fda8aef011f" providerId="LiveId" clId="{F3DB4C2F-D435-40BD-8144-073C6854FA5C}" dt="2019-11-16T16:03:08.799" v="172"/>
        <pc:sldMkLst>
          <pc:docMk/>
          <pc:sldMk cId="3668942479" sldId="298"/>
        </pc:sldMkLst>
        <pc:spChg chg="add del mod">
          <ac:chgData name="Faithe Wempen" userId="a5b80fda8aef011f" providerId="LiveId" clId="{F3DB4C2F-D435-40BD-8144-073C6854FA5C}" dt="2019-11-16T16:02:34.831" v="156" actId="6264"/>
          <ac:spMkLst>
            <pc:docMk/>
            <pc:sldMk cId="3668942479" sldId="298"/>
            <ac:spMk id="2" creationId="{0CF1A93C-1E2E-47BB-B453-C8A8227F3FDD}"/>
          </ac:spMkLst>
        </pc:spChg>
        <pc:spChg chg="add mod ord">
          <ac:chgData name="Faithe Wempen" userId="a5b80fda8aef011f" providerId="LiveId" clId="{F3DB4C2F-D435-40BD-8144-073C6854FA5C}" dt="2019-11-16T16:03:00.809" v="170" actId="27636"/>
          <ac:spMkLst>
            <pc:docMk/>
            <pc:sldMk cId="3668942479" sldId="298"/>
            <ac:spMk id="3" creationId="{B722E14F-A3D3-4BD9-AC6C-A6B47F869455}"/>
          </ac:spMkLst>
        </pc:spChg>
        <pc:spChg chg="mod">
          <ac:chgData name="Faithe Wempen" userId="a5b80fda8aef011f" providerId="LiveId" clId="{F3DB4C2F-D435-40BD-8144-073C6854FA5C}" dt="2019-11-16T16:02:38.086" v="158" actId="21"/>
          <ac:spMkLst>
            <pc:docMk/>
            <pc:sldMk cId="3668942479" sldId="298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02:54.635" v="168" actId="27636"/>
          <ac:spMkLst>
            <pc:docMk/>
            <pc:sldMk cId="3668942479" sldId="298"/>
            <ac:spMk id="10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6:04:14.507" v="257" actId="1076"/>
        <pc:sldMkLst>
          <pc:docMk/>
          <pc:sldMk cId="3655400788" sldId="299"/>
        </pc:sldMkLst>
        <pc:spChg chg="add del mod">
          <ac:chgData name="Faithe Wempen" userId="a5b80fda8aef011f" providerId="LiveId" clId="{F3DB4C2F-D435-40BD-8144-073C6854FA5C}" dt="2019-11-16T16:03:30.680" v="176" actId="6264"/>
          <ac:spMkLst>
            <pc:docMk/>
            <pc:sldMk cId="3655400788" sldId="299"/>
            <ac:spMk id="2" creationId="{A53DD1CB-DA65-442A-92FB-17C3A648C0E1}"/>
          </ac:spMkLst>
        </pc:spChg>
        <pc:spChg chg="add mod ord">
          <ac:chgData name="Faithe Wempen" userId="a5b80fda8aef011f" providerId="LiveId" clId="{F3DB4C2F-D435-40BD-8144-073C6854FA5C}" dt="2019-11-16T16:03:59.918" v="251" actId="21"/>
          <ac:spMkLst>
            <pc:docMk/>
            <pc:sldMk cId="3655400788" sldId="299"/>
            <ac:spMk id="3" creationId="{F6691A92-FEE2-4268-A749-A61B334BA748}"/>
          </ac:spMkLst>
        </pc:spChg>
        <pc:spChg chg="del mod">
          <ac:chgData name="Faithe Wempen" userId="a5b80fda8aef011f" providerId="LiveId" clId="{F3DB4C2F-D435-40BD-8144-073C6854FA5C}" dt="2019-11-16T16:03:37.760" v="178" actId="478"/>
          <ac:spMkLst>
            <pc:docMk/>
            <pc:sldMk cId="3655400788" sldId="299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16:04:07.689" v="254"/>
          <ac:spMkLst>
            <pc:docMk/>
            <pc:sldMk cId="3655400788" sldId="299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04:14.507" v="257" actId="1076"/>
          <ac:picMkLst>
            <pc:docMk/>
            <pc:sldMk cId="3655400788" sldId="299"/>
            <ac:picMk id="7" creationId="{1FAF4042-8FFD-4538-B6BF-FD1F6F907865}"/>
          </ac:picMkLst>
        </pc:picChg>
        <pc:picChg chg="del">
          <ac:chgData name="Faithe Wempen" userId="a5b80fda8aef011f" providerId="LiveId" clId="{F3DB4C2F-D435-40BD-8144-073C6854FA5C}" dt="2019-11-16T16:04:06.656" v="253" actId="21"/>
          <ac:picMkLst>
            <pc:docMk/>
            <pc:sldMk cId="3655400788" sldId="299"/>
            <ac:picMk id="306178" creationId="{00000000-0000-0000-0000-000000000000}"/>
          </ac:picMkLst>
        </pc:picChg>
      </pc:sldChg>
      <pc:sldChg chg="add del">
        <pc:chgData name="Faithe Wempen" userId="a5b80fda8aef011f" providerId="LiveId" clId="{F3DB4C2F-D435-40BD-8144-073C6854FA5C}" dt="2019-11-16T16:04:29.003" v="258" actId="47"/>
        <pc:sldMkLst>
          <pc:docMk/>
          <pc:sldMk cId="1495195420" sldId="300"/>
        </pc:sldMkLst>
      </pc:sldChg>
      <pc:sldChg chg="add del">
        <pc:chgData name="Faithe Wempen" userId="a5b80fda8aef011f" providerId="LiveId" clId="{F3DB4C2F-D435-40BD-8144-073C6854FA5C}" dt="2019-11-16T16:04:29.003" v="258" actId="47"/>
        <pc:sldMkLst>
          <pc:docMk/>
          <pc:sldMk cId="1497367957" sldId="301"/>
        </pc:sldMkLst>
      </pc:sldChg>
      <pc:sldChg chg="addSp delSp modSp add mod chgLayout modNotesTx">
        <pc:chgData name="Faithe Wempen" userId="a5b80fda8aef011f" providerId="LiveId" clId="{F3DB4C2F-D435-40BD-8144-073C6854FA5C}" dt="2019-11-16T16:06:44.343" v="353" actId="6549"/>
        <pc:sldMkLst>
          <pc:docMk/>
          <pc:sldMk cId="808068277" sldId="302"/>
        </pc:sldMkLst>
        <pc:spChg chg="add del mod">
          <ac:chgData name="Faithe Wempen" userId="a5b80fda8aef011f" providerId="LiveId" clId="{F3DB4C2F-D435-40BD-8144-073C6854FA5C}" dt="2019-11-16T16:04:35.746" v="259" actId="6264"/>
          <ac:spMkLst>
            <pc:docMk/>
            <pc:sldMk cId="808068277" sldId="302"/>
            <ac:spMk id="2" creationId="{73E13681-664A-4413-BE52-F6F56C8E554A}"/>
          </ac:spMkLst>
        </pc:spChg>
        <pc:spChg chg="add mod ord">
          <ac:chgData name="Faithe Wempen" userId="a5b80fda8aef011f" providerId="LiveId" clId="{F3DB4C2F-D435-40BD-8144-073C6854FA5C}" dt="2019-11-16T16:05:00.991" v="322" actId="20577"/>
          <ac:spMkLst>
            <pc:docMk/>
            <pc:sldMk cId="808068277" sldId="302"/>
            <ac:spMk id="3" creationId="{08143133-8FAF-4261-80FB-8FA86381ABE8}"/>
          </ac:spMkLst>
        </pc:spChg>
        <pc:spChg chg="del">
          <ac:chgData name="Faithe Wempen" userId="a5b80fda8aef011f" providerId="LiveId" clId="{F3DB4C2F-D435-40BD-8144-073C6854FA5C}" dt="2019-11-16T16:04:40.594" v="261" actId="478"/>
          <ac:spMkLst>
            <pc:docMk/>
            <pc:sldMk cId="808068277" sldId="302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16:04:48.399" v="265"/>
          <ac:spMkLst>
            <pc:docMk/>
            <pc:sldMk cId="808068277" sldId="302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05:09.615" v="328" actId="1076"/>
          <ac:picMkLst>
            <pc:docMk/>
            <pc:sldMk cId="808068277" sldId="302"/>
            <ac:picMk id="7" creationId="{8346CD82-BCDD-487A-AC6C-8D83EBEFFFA7}"/>
          </ac:picMkLst>
        </pc:picChg>
        <pc:picChg chg="del">
          <ac:chgData name="Faithe Wempen" userId="a5b80fda8aef011f" providerId="LiveId" clId="{F3DB4C2F-D435-40BD-8144-073C6854FA5C}" dt="2019-11-16T16:04:47.214" v="264" actId="21"/>
          <ac:picMkLst>
            <pc:docMk/>
            <pc:sldMk cId="808068277" sldId="302"/>
            <ac:picMk id="307202" creationId="{00000000-0000-0000-0000-000000000000}"/>
          </ac:picMkLst>
        </pc:picChg>
      </pc:sldChg>
      <pc:sldChg chg="modSp add del mod">
        <pc:chgData name="Faithe Wempen" userId="a5b80fda8aef011f" providerId="LiveId" clId="{F3DB4C2F-D435-40BD-8144-073C6854FA5C}" dt="2019-11-16T16:06:19.151" v="340" actId="47"/>
        <pc:sldMkLst>
          <pc:docMk/>
          <pc:sldMk cId="3466919670" sldId="303"/>
        </pc:sldMkLst>
        <pc:spChg chg="mod">
          <ac:chgData name="Faithe Wempen" userId="a5b80fda8aef011f" providerId="LiveId" clId="{F3DB4C2F-D435-40BD-8144-073C6854FA5C}" dt="2019-11-16T16:05:50.936" v="329" actId="21"/>
          <ac:spMkLst>
            <pc:docMk/>
            <pc:sldMk cId="3466919670" sldId="303"/>
            <ac:spMk id="10" creationId="{00000000-0000-0000-0000-000000000000}"/>
          </ac:spMkLst>
        </pc:spChg>
      </pc:sldChg>
      <pc:sldChg chg="modSp add del mod">
        <pc:chgData name="Faithe Wempen" userId="a5b80fda8aef011f" providerId="LiveId" clId="{F3DB4C2F-D435-40BD-8144-073C6854FA5C}" dt="2019-11-16T16:06:49.039" v="354" actId="47"/>
        <pc:sldMkLst>
          <pc:docMk/>
          <pc:sldMk cId="3367471064" sldId="304"/>
        </pc:sldMkLst>
        <pc:spChg chg="mod">
          <ac:chgData name="Faithe Wempen" userId="a5b80fda8aef011f" providerId="LiveId" clId="{F3DB4C2F-D435-40BD-8144-073C6854FA5C}" dt="2019-11-16T16:06:26.968" v="342" actId="27636"/>
          <ac:spMkLst>
            <pc:docMk/>
            <pc:sldMk cId="3367471064" sldId="304"/>
            <ac:spMk id="10" creationId="{00000000-0000-0000-0000-000000000000}"/>
          </ac:spMkLst>
        </pc:spChg>
      </pc:sldChg>
      <pc:sldChg chg="modSp add mod">
        <pc:chgData name="Faithe Wempen" userId="a5b80fda8aef011f" providerId="LiveId" clId="{F3DB4C2F-D435-40BD-8144-073C6854FA5C}" dt="2019-11-16T16:07:01.795" v="355" actId="21"/>
        <pc:sldMkLst>
          <pc:docMk/>
          <pc:sldMk cId="3028587808" sldId="305"/>
        </pc:sldMkLst>
        <pc:spChg chg="mod">
          <ac:chgData name="Faithe Wempen" userId="a5b80fda8aef011f" providerId="LiveId" clId="{F3DB4C2F-D435-40BD-8144-073C6854FA5C}" dt="2019-11-16T16:07:01.795" v="355" actId="21"/>
          <ac:spMkLst>
            <pc:docMk/>
            <pc:sldMk cId="3028587808" sldId="305"/>
            <ac:spMk id="10" creationId="{00000000-0000-0000-0000-000000000000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16:07:53.604" v="420" actId="21"/>
        <pc:sldMkLst>
          <pc:docMk/>
          <pc:sldMk cId="3351544472" sldId="306"/>
        </pc:sldMkLst>
        <pc:spChg chg="add mod ord">
          <ac:chgData name="Faithe Wempen" userId="a5b80fda8aef011f" providerId="LiveId" clId="{F3DB4C2F-D435-40BD-8144-073C6854FA5C}" dt="2019-11-16T16:07:53.604" v="420" actId="21"/>
          <ac:spMkLst>
            <pc:docMk/>
            <pc:sldMk cId="3351544472" sldId="306"/>
            <ac:spMk id="2" creationId="{3A2E9CFA-18C4-4709-9AC2-44EDE6664594}"/>
          </ac:spMkLst>
        </pc:spChg>
        <pc:spChg chg="add del mod ord">
          <ac:chgData name="Faithe Wempen" userId="a5b80fda8aef011f" providerId="LiveId" clId="{F3DB4C2F-D435-40BD-8144-073C6854FA5C}" dt="2019-11-16T16:07:28.070" v="367"/>
          <ac:spMkLst>
            <pc:docMk/>
            <pc:sldMk cId="3351544472" sldId="306"/>
            <ac:spMk id="3" creationId="{D041A241-F134-4860-A3B4-9B88475DFD24}"/>
          </ac:spMkLst>
        </pc:spChg>
        <pc:spChg chg="del">
          <ac:chgData name="Faithe Wempen" userId="a5b80fda8aef011f" providerId="LiveId" clId="{F3DB4C2F-D435-40BD-8144-073C6854FA5C}" dt="2019-11-16T16:07:31.366" v="368" actId="478"/>
          <ac:spMkLst>
            <pc:docMk/>
            <pc:sldMk cId="3351544472" sldId="306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16:07:25.272" v="365" actId="6264"/>
          <ac:spMkLst>
            <pc:docMk/>
            <pc:sldMk cId="3351544472" sldId="306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07:36.427" v="370" actId="1076"/>
          <ac:picMkLst>
            <pc:docMk/>
            <pc:sldMk cId="3351544472" sldId="306"/>
            <ac:picMk id="7" creationId="{53AFC688-1B6B-4095-8458-AD41E01AE6EF}"/>
          </ac:picMkLst>
        </pc:picChg>
        <pc:picChg chg="del">
          <ac:chgData name="Faithe Wempen" userId="a5b80fda8aef011f" providerId="LiveId" clId="{F3DB4C2F-D435-40BD-8144-073C6854FA5C}" dt="2019-11-16T16:07:26.965" v="366" actId="21"/>
          <ac:picMkLst>
            <pc:docMk/>
            <pc:sldMk cId="3351544472" sldId="306"/>
            <ac:picMk id="308226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08:47.435" v="487" actId="1076"/>
        <pc:sldMkLst>
          <pc:docMk/>
          <pc:sldMk cId="1394069012" sldId="307"/>
        </pc:sldMkLst>
        <pc:spChg chg="add del mod">
          <ac:chgData name="Faithe Wempen" userId="a5b80fda8aef011f" providerId="LiveId" clId="{F3DB4C2F-D435-40BD-8144-073C6854FA5C}" dt="2019-11-16T16:08:18.221" v="424" actId="6264"/>
          <ac:spMkLst>
            <pc:docMk/>
            <pc:sldMk cId="1394069012" sldId="307"/>
            <ac:spMk id="2" creationId="{29278625-74B8-4BC0-B633-12E99FE32B97}"/>
          </ac:spMkLst>
        </pc:spChg>
        <pc:spChg chg="add del mod ord">
          <ac:chgData name="Faithe Wempen" userId="a5b80fda8aef011f" providerId="LiveId" clId="{F3DB4C2F-D435-40BD-8144-073C6854FA5C}" dt="2019-11-16T16:08:20.970" v="425" actId="6264"/>
          <ac:spMkLst>
            <pc:docMk/>
            <pc:sldMk cId="1394069012" sldId="307"/>
            <ac:spMk id="3" creationId="{E2F9243E-DC6B-4C33-81C7-A5717688B697}"/>
          </ac:spMkLst>
        </pc:spChg>
        <pc:spChg chg="add del mod">
          <ac:chgData name="Faithe Wempen" userId="a5b80fda8aef011f" providerId="LiveId" clId="{F3DB4C2F-D435-40BD-8144-073C6854FA5C}" dt="2019-11-16T16:08:20.970" v="425" actId="6264"/>
          <ac:spMkLst>
            <pc:docMk/>
            <pc:sldMk cId="1394069012" sldId="307"/>
            <ac:spMk id="4" creationId="{684642F5-3A09-4BBB-8099-543BFC25FC3C}"/>
          </ac:spMkLst>
        </pc:spChg>
        <pc:spChg chg="add del mod ord">
          <ac:chgData name="Faithe Wempen" userId="a5b80fda8aef011f" providerId="LiveId" clId="{F3DB4C2F-D435-40BD-8144-073C6854FA5C}" dt="2019-11-16T16:08:23.264" v="426" actId="700"/>
          <ac:spMkLst>
            <pc:docMk/>
            <pc:sldMk cId="1394069012" sldId="307"/>
            <ac:spMk id="5" creationId="{DDB02E0B-F126-43B3-9294-34E93C433302}"/>
          </ac:spMkLst>
        </pc:spChg>
        <pc:spChg chg="add mod ord">
          <ac:chgData name="Faithe Wempen" userId="a5b80fda8aef011f" providerId="LiveId" clId="{F3DB4C2F-D435-40BD-8144-073C6854FA5C}" dt="2019-11-16T16:08:41.602" v="485" actId="20577"/>
          <ac:spMkLst>
            <pc:docMk/>
            <pc:sldMk cId="1394069012" sldId="307"/>
            <ac:spMk id="6" creationId="{E0A2F9AA-4C58-473D-AFDF-AC1ECE371383}"/>
          </ac:spMkLst>
        </pc:spChg>
        <pc:spChg chg="del">
          <ac:chgData name="Faithe Wempen" userId="a5b80fda8aef011f" providerId="LiveId" clId="{F3DB4C2F-D435-40BD-8144-073C6854FA5C}" dt="2019-11-16T16:08:29.039" v="428" actId="21"/>
          <ac:spMkLst>
            <pc:docMk/>
            <pc:sldMk cId="1394069012" sldId="307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08:23.264" v="426" actId="700"/>
          <ac:spMkLst>
            <pc:docMk/>
            <pc:sldMk cId="1394069012" sldId="307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6:08:47.435" v="487" actId="1076"/>
          <ac:picMkLst>
            <pc:docMk/>
            <pc:sldMk cId="1394069012" sldId="307"/>
            <ac:picMk id="309250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6:09:22.626" v="547" actId="20577"/>
        <pc:sldMkLst>
          <pc:docMk/>
          <pc:sldMk cId="615180841" sldId="308"/>
        </pc:sldMkLst>
        <pc:spChg chg="add del mod">
          <ac:chgData name="Faithe Wempen" userId="a5b80fda8aef011f" providerId="LiveId" clId="{F3DB4C2F-D435-40BD-8144-073C6854FA5C}" dt="2019-11-16T16:08:58.010" v="489" actId="6264"/>
          <ac:spMkLst>
            <pc:docMk/>
            <pc:sldMk cId="615180841" sldId="308"/>
            <ac:spMk id="2" creationId="{E090970E-198D-431A-8302-120820218AB4}"/>
          </ac:spMkLst>
        </pc:spChg>
        <pc:spChg chg="add mod ord">
          <ac:chgData name="Faithe Wempen" userId="a5b80fda8aef011f" providerId="LiveId" clId="{F3DB4C2F-D435-40BD-8144-073C6854FA5C}" dt="2019-11-16T16:09:22.626" v="547" actId="20577"/>
          <ac:spMkLst>
            <pc:docMk/>
            <pc:sldMk cId="615180841" sldId="308"/>
            <ac:spMk id="3" creationId="{A707F22F-63E4-460B-86BF-82DF6D3F68AE}"/>
          </ac:spMkLst>
        </pc:spChg>
        <pc:spChg chg="del">
          <ac:chgData name="Faithe Wempen" userId="a5b80fda8aef011f" providerId="LiveId" clId="{F3DB4C2F-D435-40BD-8144-073C6854FA5C}" dt="2019-11-16T16:09:08.231" v="493" actId="21"/>
          <ac:spMkLst>
            <pc:docMk/>
            <pc:sldMk cId="615180841" sldId="308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08:58.010" v="489" actId="6264"/>
          <ac:spMkLst>
            <pc:docMk/>
            <pc:sldMk cId="615180841" sldId="308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6:09:04.595" v="492" actId="1076"/>
          <ac:picMkLst>
            <pc:docMk/>
            <pc:sldMk cId="615180841" sldId="308"/>
            <ac:picMk id="310274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6:09:58.301" v="603" actId="1076"/>
        <pc:sldMkLst>
          <pc:docMk/>
          <pc:sldMk cId="3743806034" sldId="310"/>
        </pc:sldMkLst>
        <pc:spChg chg="add del mod">
          <ac:chgData name="Faithe Wempen" userId="a5b80fda8aef011f" providerId="LiveId" clId="{F3DB4C2F-D435-40BD-8144-073C6854FA5C}" dt="2019-11-16T16:09:40.208" v="550" actId="6264"/>
          <ac:spMkLst>
            <pc:docMk/>
            <pc:sldMk cId="3743806034" sldId="310"/>
            <ac:spMk id="2" creationId="{50F6DB25-D433-4CB0-A702-9E04924D3487}"/>
          </ac:spMkLst>
        </pc:spChg>
        <pc:spChg chg="add mod ord">
          <ac:chgData name="Faithe Wempen" userId="a5b80fda8aef011f" providerId="LiveId" clId="{F3DB4C2F-D435-40BD-8144-073C6854FA5C}" dt="2019-11-16T16:09:53.588" v="600" actId="20577"/>
          <ac:spMkLst>
            <pc:docMk/>
            <pc:sldMk cId="3743806034" sldId="310"/>
            <ac:spMk id="3" creationId="{3CEF70AD-70CB-4B1D-B220-4D93AAB77142}"/>
          </ac:spMkLst>
        </pc:spChg>
        <pc:spChg chg="del">
          <ac:chgData name="Faithe Wempen" userId="a5b80fda8aef011f" providerId="LiveId" clId="{F3DB4C2F-D435-40BD-8144-073C6854FA5C}" dt="2019-11-16T16:09:44.378" v="551" actId="21"/>
          <ac:spMkLst>
            <pc:docMk/>
            <pc:sldMk cId="3743806034" sldId="310"/>
            <ac:spMk id="8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6:09:39.010" v="549"/>
          <ac:spMkLst>
            <pc:docMk/>
            <pc:sldMk cId="3743806034" sldId="310"/>
            <ac:spMk id="10" creationId="{00000000-0000-0000-0000-000000000000}"/>
          </ac:spMkLst>
        </pc:spChg>
        <pc:picChg chg="add mod ord">
          <ac:chgData name="Faithe Wempen" userId="a5b80fda8aef011f" providerId="LiveId" clId="{F3DB4C2F-D435-40BD-8144-073C6854FA5C}" dt="2019-11-16T16:09:58.301" v="603" actId="1076"/>
          <ac:picMkLst>
            <pc:docMk/>
            <pc:sldMk cId="3743806034" sldId="310"/>
            <ac:picMk id="5" creationId="{9447E035-3FD0-4A8D-B0BA-70E4E549EFC1}"/>
          </ac:picMkLst>
        </pc:picChg>
        <pc:picChg chg="del">
          <ac:chgData name="Faithe Wempen" userId="a5b80fda8aef011f" providerId="LiveId" clId="{F3DB4C2F-D435-40BD-8144-073C6854FA5C}" dt="2019-11-16T16:09:37.817" v="548" actId="21"/>
          <ac:picMkLst>
            <pc:docMk/>
            <pc:sldMk cId="3743806034" sldId="310"/>
            <ac:picMk id="311298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10:45.250" v="674" actId="20577"/>
        <pc:sldMkLst>
          <pc:docMk/>
          <pc:sldMk cId="1502357775" sldId="311"/>
        </pc:sldMkLst>
        <pc:spChg chg="add del mod">
          <ac:chgData name="Faithe Wempen" userId="a5b80fda8aef011f" providerId="LiveId" clId="{F3DB4C2F-D435-40BD-8144-073C6854FA5C}" dt="2019-11-16T16:10:18.049" v="609" actId="6264"/>
          <ac:spMkLst>
            <pc:docMk/>
            <pc:sldMk cId="1502357775" sldId="311"/>
            <ac:spMk id="2" creationId="{7A080454-7AB9-42E2-9C85-1FFEFDE2D473}"/>
          </ac:spMkLst>
        </pc:spChg>
        <pc:spChg chg="add mod ord">
          <ac:chgData name="Faithe Wempen" userId="a5b80fda8aef011f" providerId="LiveId" clId="{F3DB4C2F-D435-40BD-8144-073C6854FA5C}" dt="2019-11-16T16:10:45.250" v="674" actId="20577"/>
          <ac:spMkLst>
            <pc:docMk/>
            <pc:sldMk cId="1502357775" sldId="311"/>
            <ac:spMk id="3" creationId="{CA0DBD80-A865-4F66-9F32-2F027DC9236E}"/>
          </ac:spMkLst>
        </pc:spChg>
        <pc:spChg chg="del">
          <ac:chgData name="Faithe Wempen" userId="a5b80fda8aef011f" providerId="LiveId" clId="{F3DB4C2F-D435-40BD-8144-073C6854FA5C}" dt="2019-11-16T16:10:33.153" v="614" actId="21"/>
          <ac:spMkLst>
            <pc:docMk/>
            <pc:sldMk cId="1502357775" sldId="311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10:18.049" v="609" actId="6264"/>
          <ac:spMkLst>
            <pc:docMk/>
            <pc:sldMk cId="1502357775" sldId="311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6:10:29.532" v="613" actId="1076"/>
          <ac:picMkLst>
            <pc:docMk/>
            <pc:sldMk cId="1502357775" sldId="311"/>
            <ac:picMk id="312322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11:28.353" v="730" actId="6549"/>
        <pc:sldMkLst>
          <pc:docMk/>
          <pc:sldMk cId="234435718" sldId="312"/>
        </pc:sldMkLst>
        <pc:spChg chg="add del mod">
          <ac:chgData name="Faithe Wempen" userId="a5b80fda8aef011f" providerId="LiveId" clId="{F3DB4C2F-D435-40BD-8144-073C6854FA5C}" dt="2019-11-16T16:10:52.914" v="675" actId="6264"/>
          <ac:spMkLst>
            <pc:docMk/>
            <pc:sldMk cId="234435718" sldId="312"/>
            <ac:spMk id="2" creationId="{ACC0E8B2-EDAC-44DD-BC8F-670A56F07A21}"/>
          </ac:spMkLst>
        </pc:spChg>
        <pc:spChg chg="add mod ord">
          <ac:chgData name="Faithe Wempen" userId="a5b80fda8aef011f" providerId="LiveId" clId="{F3DB4C2F-D435-40BD-8144-073C6854FA5C}" dt="2019-11-16T16:11:13.546" v="725" actId="20577"/>
          <ac:spMkLst>
            <pc:docMk/>
            <pc:sldMk cId="234435718" sldId="312"/>
            <ac:spMk id="3" creationId="{93ED6518-8DC5-48B8-A0B0-DBC7DD6256C1}"/>
          </ac:spMkLst>
        </pc:spChg>
        <pc:spChg chg="del">
          <ac:chgData name="Faithe Wempen" userId="a5b80fda8aef011f" providerId="LiveId" clId="{F3DB4C2F-D435-40BD-8144-073C6854FA5C}" dt="2019-11-16T16:11:01.985" v="679" actId="21"/>
          <ac:spMkLst>
            <pc:docMk/>
            <pc:sldMk cId="234435718" sldId="312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16:10:59.951" v="678"/>
          <ac:spMkLst>
            <pc:docMk/>
            <pc:sldMk cId="234435718" sldId="312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11:22.419" v="728" actId="1076"/>
          <ac:picMkLst>
            <pc:docMk/>
            <pc:sldMk cId="234435718" sldId="312"/>
            <ac:picMk id="7" creationId="{2E6A23BE-2ED5-4EF1-8103-DF2FB58F5A1F}"/>
          </ac:picMkLst>
        </pc:picChg>
        <pc:picChg chg="del">
          <ac:chgData name="Faithe Wempen" userId="a5b80fda8aef011f" providerId="LiveId" clId="{F3DB4C2F-D435-40BD-8144-073C6854FA5C}" dt="2019-11-16T16:10:59.012" v="677" actId="21"/>
          <ac:picMkLst>
            <pc:docMk/>
            <pc:sldMk cId="234435718" sldId="312"/>
            <ac:picMk id="313347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12:09.059" v="770" actId="6549"/>
        <pc:sldMkLst>
          <pc:docMk/>
          <pc:sldMk cId="474001557" sldId="313"/>
        </pc:sldMkLst>
        <pc:spChg chg="add del mod">
          <ac:chgData name="Faithe Wempen" userId="a5b80fda8aef011f" providerId="LiveId" clId="{F3DB4C2F-D435-40BD-8144-073C6854FA5C}" dt="2019-11-16T16:11:31.695" v="731" actId="6264"/>
          <ac:spMkLst>
            <pc:docMk/>
            <pc:sldMk cId="474001557" sldId="313"/>
            <ac:spMk id="2" creationId="{6B237A72-5C53-4E6A-80C7-8F85D2B8F5B9}"/>
          </ac:spMkLst>
        </pc:spChg>
        <pc:spChg chg="add mod ord">
          <ac:chgData name="Faithe Wempen" userId="a5b80fda8aef011f" providerId="LiveId" clId="{F3DB4C2F-D435-40BD-8144-073C6854FA5C}" dt="2019-11-16T16:12:04.332" v="769" actId="20577"/>
          <ac:spMkLst>
            <pc:docMk/>
            <pc:sldMk cId="474001557" sldId="313"/>
            <ac:spMk id="3" creationId="{7275E115-7A8C-4B23-BCAF-6A5F0B4EE679}"/>
          </ac:spMkLst>
        </pc:spChg>
        <pc:spChg chg="del">
          <ac:chgData name="Faithe Wempen" userId="a5b80fda8aef011f" providerId="LiveId" clId="{F3DB4C2F-D435-40BD-8144-073C6854FA5C}" dt="2019-11-16T16:11:38.939" v="733" actId="21"/>
          <ac:spMkLst>
            <pc:docMk/>
            <pc:sldMk cId="474001557" sldId="313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16:11:46.072" v="737"/>
          <ac:spMkLst>
            <pc:docMk/>
            <pc:sldMk cId="474001557" sldId="313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11:50.572" v="739" actId="1076"/>
          <ac:picMkLst>
            <pc:docMk/>
            <pc:sldMk cId="474001557" sldId="313"/>
            <ac:picMk id="7" creationId="{59E06EDD-7D6E-4581-BA1D-32DB7DA498B2}"/>
          </ac:picMkLst>
        </pc:picChg>
        <pc:picChg chg="add del">
          <ac:chgData name="Faithe Wempen" userId="a5b80fda8aef011f" providerId="LiveId" clId="{F3DB4C2F-D435-40BD-8144-073C6854FA5C}" dt="2019-11-16T16:11:45.195" v="736" actId="21"/>
          <ac:picMkLst>
            <pc:docMk/>
            <pc:sldMk cId="474001557" sldId="313"/>
            <ac:picMk id="314370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6:13:11.743" v="819" actId="20577"/>
        <pc:sldMkLst>
          <pc:docMk/>
          <pc:sldMk cId="4256693722" sldId="314"/>
        </pc:sldMkLst>
        <pc:spChg chg="add mod ord">
          <ac:chgData name="Faithe Wempen" userId="a5b80fda8aef011f" providerId="LiveId" clId="{F3DB4C2F-D435-40BD-8144-073C6854FA5C}" dt="2019-11-16T16:13:11.743" v="819" actId="20577"/>
          <ac:spMkLst>
            <pc:docMk/>
            <pc:sldMk cId="4256693722" sldId="314"/>
            <ac:spMk id="2" creationId="{461DC8B0-B379-46B0-8F06-4FE0CC120672}"/>
          </ac:spMkLst>
        </pc:spChg>
        <pc:spChg chg="add del mod ord">
          <ac:chgData name="Faithe Wempen" userId="a5b80fda8aef011f" providerId="LiveId" clId="{F3DB4C2F-D435-40BD-8144-073C6854FA5C}" dt="2019-11-16T16:12:50.199" v="801"/>
          <ac:spMkLst>
            <pc:docMk/>
            <pc:sldMk cId="4256693722" sldId="314"/>
            <ac:spMk id="3" creationId="{8A2D97F7-9B17-4897-A132-C6FD61EE885A}"/>
          </ac:spMkLst>
        </pc:spChg>
        <pc:spChg chg="del">
          <ac:chgData name="Faithe Wempen" userId="a5b80fda8aef011f" providerId="LiveId" clId="{F3DB4C2F-D435-40BD-8144-073C6854FA5C}" dt="2019-11-16T16:13:07.565" v="805" actId="21"/>
          <ac:spMkLst>
            <pc:docMk/>
            <pc:sldMk cId="4256693722" sldId="314"/>
            <ac:spMk id="8" creationId="{00000000-0000-0000-0000-000000000000}"/>
          </ac:spMkLst>
        </pc:spChg>
        <pc:graphicFrameChg chg="del mod modGraphic">
          <ac:chgData name="Faithe Wempen" userId="a5b80fda8aef011f" providerId="LiveId" clId="{F3DB4C2F-D435-40BD-8144-073C6854FA5C}" dt="2019-11-16T16:12:49.215" v="800" actId="21"/>
          <ac:graphicFrameMkLst>
            <pc:docMk/>
            <pc:sldMk cId="4256693722" sldId="314"/>
            <ac:graphicFrameMk id="6" creationId="{00000000-0000-0000-0000-000000000000}"/>
          </ac:graphicFrameMkLst>
        </pc:graphicFrameChg>
        <pc:graphicFrameChg chg="add mod modGraphic">
          <ac:chgData name="Faithe Wempen" userId="a5b80fda8aef011f" providerId="LiveId" clId="{F3DB4C2F-D435-40BD-8144-073C6854FA5C}" dt="2019-11-16T16:13:02.116" v="804" actId="14100"/>
          <ac:graphicFrameMkLst>
            <pc:docMk/>
            <pc:sldMk cId="4256693722" sldId="314"/>
            <ac:graphicFrameMk id="7" creationId="{C22E25C4-8EC8-448E-9837-24294928D40B}"/>
          </ac:graphicFrameMkLst>
        </pc:graphicFrameChg>
      </pc:sldChg>
      <pc:sldChg chg="addSp delSp modSp add mod chgLayout">
        <pc:chgData name="Faithe Wempen" userId="a5b80fda8aef011f" providerId="LiveId" clId="{F3DB4C2F-D435-40BD-8144-073C6854FA5C}" dt="2019-11-16T16:13:52.659" v="836" actId="1076"/>
        <pc:sldMkLst>
          <pc:docMk/>
          <pc:sldMk cId="4189886395" sldId="315"/>
        </pc:sldMkLst>
        <pc:spChg chg="add del mod">
          <ac:chgData name="Faithe Wempen" userId="a5b80fda8aef011f" providerId="LiveId" clId="{F3DB4C2F-D435-40BD-8144-073C6854FA5C}" dt="2019-11-16T16:13:24.735" v="821" actId="6264"/>
          <ac:spMkLst>
            <pc:docMk/>
            <pc:sldMk cId="4189886395" sldId="315"/>
            <ac:spMk id="2" creationId="{3EDA7F30-A281-41DE-B507-111DCE6FED56}"/>
          </ac:spMkLst>
        </pc:spChg>
        <pc:spChg chg="add del mod ord">
          <ac:chgData name="Faithe Wempen" userId="a5b80fda8aef011f" providerId="LiveId" clId="{F3DB4C2F-D435-40BD-8144-073C6854FA5C}" dt="2019-11-16T16:13:31.863" v="823"/>
          <ac:spMkLst>
            <pc:docMk/>
            <pc:sldMk cId="4189886395" sldId="315"/>
            <ac:spMk id="3" creationId="{4BE29C56-4595-4B4C-9759-D3C0E205011F}"/>
          </ac:spMkLst>
        </pc:spChg>
        <pc:spChg chg="add del mod">
          <ac:chgData name="Faithe Wempen" userId="a5b80fda8aef011f" providerId="LiveId" clId="{F3DB4C2F-D435-40BD-8144-073C6854FA5C}" dt="2019-11-16T16:13:41.788" v="830" actId="6264"/>
          <ac:spMkLst>
            <pc:docMk/>
            <pc:sldMk cId="4189886395" sldId="315"/>
            <ac:spMk id="4" creationId="{000C5362-F255-4123-8A4C-549AFC71CF16}"/>
          </ac:spMkLst>
        </pc:spChg>
        <pc:spChg chg="add del mod">
          <ac:chgData name="Faithe Wempen" userId="a5b80fda8aef011f" providerId="LiveId" clId="{F3DB4C2F-D435-40BD-8144-073C6854FA5C}" dt="2019-11-16T16:13:41.788" v="830" actId="6264"/>
          <ac:spMkLst>
            <pc:docMk/>
            <pc:sldMk cId="4189886395" sldId="315"/>
            <ac:spMk id="5" creationId="{689DD400-3D09-4E42-9107-D15DA99BF559}"/>
          </ac:spMkLst>
        </pc:spChg>
        <pc:spChg chg="add mod ord">
          <ac:chgData name="Faithe Wempen" userId="a5b80fda8aef011f" providerId="LiveId" clId="{F3DB4C2F-D435-40BD-8144-073C6854FA5C}" dt="2019-11-16T16:13:41.788" v="830" actId="6264"/>
          <ac:spMkLst>
            <pc:docMk/>
            <pc:sldMk cId="4189886395" sldId="315"/>
            <ac:spMk id="7" creationId="{DB921071-4972-4E94-8E21-08D7724FBFEB}"/>
          </ac:spMkLst>
        </pc:spChg>
        <pc:spChg chg="del">
          <ac:chgData name="Faithe Wempen" userId="a5b80fda8aef011f" providerId="LiveId" clId="{F3DB4C2F-D435-40BD-8144-073C6854FA5C}" dt="2019-11-16T16:13:31.051" v="822" actId="21"/>
          <ac:spMkLst>
            <pc:docMk/>
            <pc:sldMk cId="4189886395" sldId="315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13:41.788" v="830" actId="6264"/>
          <ac:spMkLst>
            <pc:docMk/>
            <pc:sldMk cId="4189886395" sldId="315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13:52.659" v="836" actId="1076"/>
          <ac:picMkLst>
            <pc:docMk/>
            <pc:sldMk cId="4189886395" sldId="315"/>
            <ac:picMk id="11" creationId="{5823A8A2-AC4A-4212-8512-4926B5D291D7}"/>
          </ac:picMkLst>
        </pc:picChg>
        <pc:picChg chg="del">
          <ac:chgData name="Faithe Wempen" userId="a5b80fda8aef011f" providerId="LiveId" clId="{F3DB4C2F-D435-40BD-8144-073C6854FA5C}" dt="2019-11-16T16:13:40.055" v="829" actId="21"/>
          <ac:picMkLst>
            <pc:docMk/>
            <pc:sldMk cId="4189886395" sldId="315"/>
            <ac:picMk id="315394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6:14:28.196" v="863" actId="1076"/>
        <pc:sldMkLst>
          <pc:docMk/>
          <pc:sldMk cId="548015120" sldId="316"/>
        </pc:sldMkLst>
        <pc:spChg chg="add del mod">
          <ac:chgData name="Faithe Wempen" userId="a5b80fda8aef011f" providerId="LiveId" clId="{F3DB4C2F-D435-40BD-8144-073C6854FA5C}" dt="2019-11-16T16:14:03.915" v="837" actId="6264"/>
          <ac:spMkLst>
            <pc:docMk/>
            <pc:sldMk cId="548015120" sldId="316"/>
            <ac:spMk id="2" creationId="{DBACC243-5819-4B99-88D5-7451063737E4}"/>
          </ac:spMkLst>
        </pc:spChg>
        <pc:spChg chg="add mod ord">
          <ac:chgData name="Faithe Wempen" userId="a5b80fda8aef011f" providerId="LiveId" clId="{F3DB4C2F-D435-40BD-8144-073C6854FA5C}" dt="2019-11-16T16:14:14.302" v="857" actId="20577"/>
          <ac:spMkLst>
            <pc:docMk/>
            <pc:sldMk cId="548015120" sldId="316"/>
            <ac:spMk id="3" creationId="{A00B042F-3641-431A-A6C0-6F87C27BA734}"/>
          </ac:spMkLst>
        </pc:spChg>
        <pc:spChg chg="mod">
          <ac:chgData name="Faithe Wempen" userId="a5b80fda8aef011f" providerId="LiveId" clId="{F3DB4C2F-D435-40BD-8144-073C6854FA5C}" dt="2019-11-16T16:14:06.443" v="838" actId="21"/>
          <ac:spMkLst>
            <pc:docMk/>
            <pc:sldMk cId="548015120" sldId="316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14:17.039" v="858" actId="21"/>
          <ac:spMkLst>
            <pc:docMk/>
            <pc:sldMk cId="548015120" sldId="316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14:28.196" v="863" actId="1076"/>
          <ac:picMkLst>
            <pc:docMk/>
            <pc:sldMk cId="548015120" sldId="316"/>
            <ac:picMk id="7" creationId="{38EC3018-7353-4A75-9C8D-A161528CFB81}"/>
          </ac:picMkLst>
        </pc:picChg>
        <pc:picChg chg="del">
          <ac:chgData name="Faithe Wempen" userId="a5b80fda8aef011f" providerId="LiveId" clId="{F3DB4C2F-D435-40BD-8144-073C6854FA5C}" dt="2019-11-16T16:14:19.513" v="859" actId="21"/>
          <ac:picMkLst>
            <pc:docMk/>
            <pc:sldMk cId="548015120" sldId="316"/>
            <ac:picMk id="316418" creationId="{00000000-0000-0000-0000-000000000000}"/>
          </ac:picMkLst>
        </pc:picChg>
      </pc:sldChg>
      <pc:sldChg chg="modSp add del mod">
        <pc:chgData name="Faithe Wempen" userId="a5b80fda8aef011f" providerId="LiveId" clId="{F3DB4C2F-D435-40BD-8144-073C6854FA5C}" dt="2019-11-16T16:15:00.468" v="866" actId="47"/>
        <pc:sldMkLst>
          <pc:docMk/>
          <pc:sldMk cId="3028751980" sldId="317"/>
        </pc:sldMkLst>
        <pc:spChg chg="mod">
          <ac:chgData name="Faithe Wempen" userId="a5b80fda8aef011f" providerId="LiveId" clId="{F3DB4C2F-D435-40BD-8144-073C6854FA5C}" dt="2019-11-16T16:14:51.982" v="864" actId="21"/>
          <ac:spMkLst>
            <pc:docMk/>
            <pc:sldMk cId="3028751980" sldId="317"/>
            <ac:spMk id="10" creationId="{00000000-0000-0000-0000-000000000000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16:15:41.372" v="949" actId="6549"/>
        <pc:sldMkLst>
          <pc:docMk/>
          <pc:sldMk cId="2496727075" sldId="318"/>
        </pc:sldMkLst>
        <pc:spChg chg="add mod ord">
          <ac:chgData name="Faithe Wempen" userId="a5b80fda8aef011f" providerId="LiveId" clId="{F3DB4C2F-D435-40BD-8144-073C6854FA5C}" dt="2019-11-16T16:15:31.667" v="946" actId="20577"/>
          <ac:spMkLst>
            <pc:docMk/>
            <pc:sldMk cId="2496727075" sldId="318"/>
            <ac:spMk id="2" creationId="{4D8BD6F2-74D7-4B3B-BE87-6B4F0949E21F}"/>
          </ac:spMkLst>
        </pc:spChg>
        <pc:spChg chg="add del mod ord">
          <ac:chgData name="Faithe Wempen" userId="a5b80fda8aef011f" providerId="LiveId" clId="{F3DB4C2F-D435-40BD-8144-073C6854FA5C}" dt="2019-11-16T16:15:08.219" v="869"/>
          <ac:spMkLst>
            <pc:docMk/>
            <pc:sldMk cId="2496727075" sldId="318"/>
            <ac:spMk id="3" creationId="{D68562EB-0323-4C9F-9763-4AC8CF857BEE}"/>
          </ac:spMkLst>
        </pc:spChg>
        <pc:spChg chg="del">
          <ac:chgData name="Faithe Wempen" userId="a5b80fda8aef011f" providerId="LiveId" clId="{F3DB4C2F-D435-40BD-8144-073C6854FA5C}" dt="2019-11-16T16:15:12.498" v="870" actId="21"/>
          <ac:spMkLst>
            <pc:docMk/>
            <pc:sldMk cId="2496727075" sldId="318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16:15:05.816" v="867" actId="6264"/>
          <ac:spMkLst>
            <pc:docMk/>
            <pc:sldMk cId="2496727075" sldId="318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15:18.067" v="872" actId="1076"/>
          <ac:picMkLst>
            <pc:docMk/>
            <pc:sldMk cId="2496727075" sldId="318"/>
            <ac:picMk id="7" creationId="{1D28E5DF-225F-441B-A3A9-0118E71C6DDD}"/>
          </ac:picMkLst>
        </pc:picChg>
        <pc:picChg chg="del">
          <ac:chgData name="Faithe Wempen" userId="a5b80fda8aef011f" providerId="LiveId" clId="{F3DB4C2F-D435-40BD-8144-073C6854FA5C}" dt="2019-11-16T16:15:07.256" v="868" actId="21"/>
          <ac:picMkLst>
            <pc:docMk/>
            <pc:sldMk cId="2496727075" sldId="318"/>
            <ac:picMk id="317442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6:16:15.893" v="970" actId="1076"/>
        <pc:sldMkLst>
          <pc:docMk/>
          <pc:sldMk cId="1236612380" sldId="319"/>
        </pc:sldMkLst>
        <pc:spChg chg="add del mod">
          <ac:chgData name="Faithe Wempen" userId="a5b80fda8aef011f" providerId="LiveId" clId="{F3DB4C2F-D435-40BD-8144-073C6854FA5C}" dt="2019-11-16T16:15:55.411" v="950" actId="6264"/>
          <ac:spMkLst>
            <pc:docMk/>
            <pc:sldMk cId="1236612380" sldId="319"/>
            <ac:spMk id="2" creationId="{1C8C5DCA-6C81-4EA3-8EC2-1F535AEA2995}"/>
          </ac:spMkLst>
        </pc:spChg>
        <pc:spChg chg="add mod ord">
          <ac:chgData name="Faithe Wempen" userId="a5b80fda8aef011f" providerId="LiveId" clId="{F3DB4C2F-D435-40BD-8144-073C6854FA5C}" dt="2019-11-16T16:16:10.196" v="968" actId="20577"/>
          <ac:spMkLst>
            <pc:docMk/>
            <pc:sldMk cId="1236612380" sldId="319"/>
            <ac:spMk id="3" creationId="{C96052E8-5DCC-4201-B77D-97685FC71394}"/>
          </ac:spMkLst>
        </pc:spChg>
        <pc:spChg chg="del">
          <ac:chgData name="Faithe Wempen" userId="a5b80fda8aef011f" providerId="LiveId" clId="{F3DB4C2F-D435-40BD-8144-073C6854FA5C}" dt="2019-11-16T16:16:05.530" v="954" actId="21"/>
          <ac:spMkLst>
            <pc:docMk/>
            <pc:sldMk cId="1236612380" sldId="319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16:16:02.225" v="953"/>
          <ac:spMkLst>
            <pc:docMk/>
            <pc:sldMk cId="1236612380" sldId="319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16:15.893" v="970" actId="1076"/>
          <ac:picMkLst>
            <pc:docMk/>
            <pc:sldMk cId="1236612380" sldId="319"/>
            <ac:picMk id="7" creationId="{5D511230-AD1D-4BC9-B3E9-F4EA8256C321}"/>
          </ac:picMkLst>
        </pc:picChg>
        <pc:picChg chg="del">
          <ac:chgData name="Faithe Wempen" userId="a5b80fda8aef011f" providerId="LiveId" clId="{F3DB4C2F-D435-40BD-8144-073C6854FA5C}" dt="2019-11-16T16:16:01.217" v="952" actId="21"/>
          <ac:picMkLst>
            <pc:docMk/>
            <pc:sldMk cId="1236612380" sldId="319"/>
            <ac:picMk id="318466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6:16:58.405" v="1043" actId="20577"/>
        <pc:sldMkLst>
          <pc:docMk/>
          <pc:sldMk cId="3570687392" sldId="320"/>
        </pc:sldMkLst>
        <pc:spChg chg="add mod ord">
          <ac:chgData name="Faithe Wempen" userId="a5b80fda8aef011f" providerId="LiveId" clId="{F3DB4C2F-D435-40BD-8144-073C6854FA5C}" dt="2019-11-16T16:16:58.405" v="1043" actId="20577"/>
          <ac:spMkLst>
            <pc:docMk/>
            <pc:sldMk cId="3570687392" sldId="320"/>
            <ac:spMk id="2" creationId="{44087A1F-2B51-4D99-90C8-35A73A402DD6}"/>
          </ac:spMkLst>
        </pc:spChg>
        <pc:spChg chg="add del mod ord">
          <ac:chgData name="Faithe Wempen" userId="a5b80fda8aef011f" providerId="LiveId" clId="{F3DB4C2F-D435-40BD-8144-073C6854FA5C}" dt="2019-11-16T16:16:35.906" v="974"/>
          <ac:spMkLst>
            <pc:docMk/>
            <pc:sldMk cId="3570687392" sldId="320"/>
            <ac:spMk id="3" creationId="{F723D624-E3D7-4BED-A373-2E88CDFF7311}"/>
          </ac:spMkLst>
        </pc:spChg>
        <pc:spChg chg="del">
          <ac:chgData name="Faithe Wempen" userId="a5b80fda8aef011f" providerId="LiveId" clId="{F3DB4C2F-D435-40BD-8144-073C6854FA5C}" dt="2019-11-16T16:16:39.870" v="975" actId="21"/>
          <ac:spMkLst>
            <pc:docMk/>
            <pc:sldMk cId="3570687392" sldId="320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16:16:33.225" v="972" actId="6264"/>
          <ac:spMkLst>
            <pc:docMk/>
            <pc:sldMk cId="3570687392" sldId="320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16:44.427" v="977" actId="1076"/>
          <ac:picMkLst>
            <pc:docMk/>
            <pc:sldMk cId="3570687392" sldId="320"/>
            <ac:picMk id="7" creationId="{A3D6A58D-1017-4C8E-9EA0-17E1946AA7D2}"/>
          </ac:picMkLst>
        </pc:picChg>
        <pc:picChg chg="del">
          <ac:chgData name="Faithe Wempen" userId="a5b80fda8aef011f" providerId="LiveId" clId="{F3DB4C2F-D435-40BD-8144-073C6854FA5C}" dt="2019-11-16T16:16:34.882" v="973" actId="21"/>
          <ac:picMkLst>
            <pc:docMk/>
            <pc:sldMk cId="3570687392" sldId="320"/>
            <ac:picMk id="319490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17:41.466" v="1078" actId="6549"/>
        <pc:sldMkLst>
          <pc:docMk/>
          <pc:sldMk cId="3444324108" sldId="321"/>
        </pc:sldMkLst>
        <pc:spChg chg="add mod ord">
          <ac:chgData name="Faithe Wempen" userId="a5b80fda8aef011f" providerId="LiveId" clId="{F3DB4C2F-D435-40BD-8144-073C6854FA5C}" dt="2019-11-16T16:17:34.357" v="1076" actId="20577"/>
          <ac:spMkLst>
            <pc:docMk/>
            <pc:sldMk cId="3444324108" sldId="321"/>
            <ac:spMk id="2" creationId="{385512AC-52C0-49E7-A055-EB4F95B2257B}"/>
          </ac:spMkLst>
        </pc:spChg>
        <pc:spChg chg="add del mod ord">
          <ac:chgData name="Faithe Wempen" userId="a5b80fda8aef011f" providerId="LiveId" clId="{F3DB4C2F-D435-40BD-8144-073C6854FA5C}" dt="2019-11-16T16:17:12.876" v="1047"/>
          <ac:spMkLst>
            <pc:docMk/>
            <pc:sldMk cId="3444324108" sldId="321"/>
            <ac:spMk id="3" creationId="{5452C4DB-BD26-40A0-9569-299116E3A2E1}"/>
          </ac:spMkLst>
        </pc:spChg>
        <pc:spChg chg="del">
          <ac:chgData name="Faithe Wempen" userId="a5b80fda8aef011f" providerId="LiveId" clId="{F3DB4C2F-D435-40BD-8144-073C6854FA5C}" dt="2019-11-16T16:17:15.026" v="1048" actId="21"/>
          <ac:spMkLst>
            <pc:docMk/>
            <pc:sldMk cId="3444324108" sldId="321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16:17:10.229" v="1045" actId="6264"/>
          <ac:spMkLst>
            <pc:docMk/>
            <pc:sldMk cId="3444324108" sldId="321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17:24.468" v="1054" actId="1076"/>
          <ac:picMkLst>
            <pc:docMk/>
            <pc:sldMk cId="3444324108" sldId="321"/>
            <ac:picMk id="7" creationId="{9B3F93BF-2F28-4387-B6C3-92C7A062E3BC}"/>
          </ac:picMkLst>
        </pc:picChg>
        <pc:picChg chg="del">
          <ac:chgData name="Faithe Wempen" userId="a5b80fda8aef011f" providerId="LiveId" clId="{F3DB4C2F-D435-40BD-8144-073C6854FA5C}" dt="2019-11-16T16:17:11.860" v="1046" actId="21"/>
          <ac:picMkLst>
            <pc:docMk/>
            <pc:sldMk cId="3444324108" sldId="321"/>
            <ac:picMk id="320514" creationId="{00000000-0000-0000-0000-000000000000}"/>
          </ac:picMkLst>
        </pc:picChg>
      </pc:sldChg>
      <pc:sldChg chg="modSp add del mod">
        <pc:chgData name="Faithe Wempen" userId="a5b80fda8aef011f" providerId="LiveId" clId="{F3DB4C2F-D435-40BD-8144-073C6854FA5C}" dt="2019-11-16T16:18:00.080" v="1081" actId="47"/>
        <pc:sldMkLst>
          <pc:docMk/>
          <pc:sldMk cId="3843215101" sldId="322"/>
        </pc:sldMkLst>
        <pc:spChg chg="mod">
          <ac:chgData name="Faithe Wempen" userId="a5b80fda8aef011f" providerId="LiveId" clId="{F3DB4C2F-D435-40BD-8144-073C6854FA5C}" dt="2019-11-16T16:17:50.799" v="1079" actId="21"/>
          <ac:spMkLst>
            <pc:docMk/>
            <pc:sldMk cId="3843215101" sldId="322"/>
            <ac:spMk id="10" creationId="{00000000-0000-0000-0000-000000000000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16:18:36.780" v="1123" actId="6549"/>
        <pc:sldMkLst>
          <pc:docMk/>
          <pc:sldMk cId="793344853" sldId="323"/>
        </pc:sldMkLst>
        <pc:spChg chg="add del mod">
          <ac:chgData name="Faithe Wempen" userId="a5b80fda8aef011f" providerId="LiveId" clId="{F3DB4C2F-D435-40BD-8144-073C6854FA5C}" dt="2019-11-16T16:18:03.446" v="1082" actId="6264"/>
          <ac:spMkLst>
            <pc:docMk/>
            <pc:sldMk cId="793344853" sldId="323"/>
            <ac:spMk id="2" creationId="{851C73C2-1EBF-4EEE-AFDF-A32A2EB8DC54}"/>
          </ac:spMkLst>
        </pc:spChg>
        <pc:spChg chg="add del mod ord">
          <ac:chgData name="Faithe Wempen" userId="a5b80fda8aef011f" providerId="LiveId" clId="{F3DB4C2F-D435-40BD-8144-073C6854FA5C}" dt="2019-11-16T16:18:19.595" v="1089" actId="6264"/>
          <ac:spMkLst>
            <pc:docMk/>
            <pc:sldMk cId="793344853" sldId="323"/>
            <ac:spMk id="3" creationId="{F2E91EE0-54B2-466A-88DF-C24FA282B70B}"/>
          </ac:spMkLst>
        </pc:spChg>
        <pc:spChg chg="add del mod">
          <ac:chgData name="Faithe Wempen" userId="a5b80fda8aef011f" providerId="LiveId" clId="{F3DB4C2F-D435-40BD-8144-073C6854FA5C}" dt="2019-11-16T16:18:19.595" v="1089" actId="6264"/>
          <ac:spMkLst>
            <pc:docMk/>
            <pc:sldMk cId="793344853" sldId="323"/>
            <ac:spMk id="4" creationId="{E0C6532B-3909-4C84-B3A4-19450F03D370}"/>
          </ac:spMkLst>
        </pc:spChg>
        <pc:spChg chg="add mod ord">
          <ac:chgData name="Faithe Wempen" userId="a5b80fda8aef011f" providerId="LiveId" clId="{F3DB4C2F-D435-40BD-8144-073C6854FA5C}" dt="2019-11-16T16:18:29.736" v="1119" actId="20577"/>
          <ac:spMkLst>
            <pc:docMk/>
            <pc:sldMk cId="793344853" sldId="323"/>
            <ac:spMk id="5" creationId="{BCEBDD72-5482-4524-8A95-5DF8986838D8}"/>
          </ac:spMkLst>
        </pc:spChg>
        <pc:spChg chg="del mod">
          <ac:chgData name="Faithe Wempen" userId="a5b80fda8aef011f" providerId="LiveId" clId="{F3DB4C2F-D435-40BD-8144-073C6854FA5C}" dt="2019-11-16T16:18:07.936" v="1084" actId="21"/>
          <ac:spMkLst>
            <pc:docMk/>
            <pc:sldMk cId="793344853" sldId="323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18:19.595" v="1089" actId="6264"/>
          <ac:spMkLst>
            <pc:docMk/>
            <pc:sldMk cId="793344853" sldId="323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6:18:12.771" v="1087" actId="1076"/>
          <ac:picMkLst>
            <pc:docMk/>
            <pc:sldMk cId="793344853" sldId="323"/>
            <ac:picMk id="321538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20:32.012" v="1343" actId="6549"/>
        <pc:sldMkLst>
          <pc:docMk/>
          <pc:sldMk cId="4202443087" sldId="324"/>
        </pc:sldMkLst>
        <pc:spChg chg="add del mod">
          <ac:chgData name="Faithe Wempen" userId="a5b80fda8aef011f" providerId="LiveId" clId="{F3DB4C2F-D435-40BD-8144-073C6854FA5C}" dt="2019-11-16T16:20:00.444" v="1275" actId="6264"/>
          <ac:spMkLst>
            <pc:docMk/>
            <pc:sldMk cId="4202443087" sldId="324"/>
            <ac:spMk id="2" creationId="{CF1C5DCE-B85E-45C8-9D3E-0F67E17F0E8F}"/>
          </ac:spMkLst>
        </pc:spChg>
        <pc:spChg chg="add mod ord">
          <ac:chgData name="Faithe Wempen" userId="a5b80fda8aef011f" providerId="LiveId" clId="{F3DB4C2F-D435-40BD-8144-073C6854FA5C}" dt="2019-11-16T16:20:25.795" v="1341" actId="20577"/>
          <ac:spMkLst>
            <pc:docMk/>
            <pc:sldMk cId="4202443087" sldId="324"/>
            <ac:spMk id="3" creationId="{4C80C460-E891-4EB2-A00B-48F6F7E43E89}"/>
          </ac:spMkLst>
        </pc:spChg>
        <pc:spChg chg="del">
          <ac:chgData name="Faithe Wempen" userId="a5b80fda8aef011f" providerId="LiveId" clId="{F3DB4C2F-D435-40BD-8144-073C6854FA5C}" dt="2019-11-16T16:20:15.003" v="1283" actId="21"/>
          <ac:spMkLst>
            <pc:docMk/>
            <pc:sldMk cId="4202443087" sldId="324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16:20:07.617" v="1280"/>
          <ac:spMkLst>
            <pc:docMk/>
            <pc:sldMk cId="4202443087" sldId="324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20:12.315" v="1282" actId="1076"/>
          <ac:picMkLst>
            <pc:docMk/>
            <pc:sldMk cId="4202443087" sldId="324"/>
            <ac:picMk id="7" creationId="{0D9CC22A-A6D0-4C47-83AF-0E6B68F2A9F0}"/>
          </ac:picMkLst>
        </pc:picChg>
        <pc:picChg chg="del">
          <ac:chgData name="Faithe Wempen" userId="a5b80fda8aef011f" providerId="LiveId" clId="{F3DB4C2F-D435-40BD-8144-073C6854FA5C}" dt="2019-11-16T16:20:06.712" v="1279" actId="21"/>
          <ac:picMkLst>
            <pc:docMk/>
            <pc:sldMk cId="4202443087" sldId="324"/>
            <ac:picMk id="322562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21:05.710" v="1393" actId="6549"/>
        <pc:sldMkLst>
          <pc:docMk/>
          <pc:sldMk cId="1769030734" sldId="325"/>
        </pc:sldMkLst>
        <pc:spChg chg="add del mod">
          <ac:chgData name="Faithe Wempen" userId="a5b80fda8aef011f" providerId="LiveId" clId="{F3DB4C2F-D435-40BD-8144-073C6854FA5C}" dt="2019-11-16T16:20:37.535" v="1344" actId="6264"/>
          <ac:spMkLst>
            <pc:docMk/>
            <pc:sldMk cId="1769030734" sldId="325"/>
            <ac:spMk id="2" creationId="{903C4A92-796E-47DF-97D9-59BA2DE296C8}"/>
          </ac:spMkLst>
        </pc:spChg>
        <pc:spChg chg="add mod ord">
          <ac:chgData name="Faithe Wempen" userId="a5b80fda8aef011f" providerId="LiveId" clId="{F3DB4C2F-D435-40BD-8144-073C6854FA5C}" dt="2019-11-16T16:21:01.672" v="1391" actId="20577"/>
          <ac:spMkLst>
            <pc:docMk/>
            <pc:sldMk cId="1769030734" sldId="325"/>
            <ac:spMk id="3" creationId="{3C9FF114-0C2E-47B1-8734-5E292BBDD279}"/>
          </ac:spMkLst>
        </pc:spChg>
        <pc:spChg chg="del">
          <ac:chgData name="Faithe Wempen" userId="a5b80fda8aef011f" providerId="LiveId" clId="{F3DB4C2F-D435-40BD-8144-073C6854FA5C}" dt="2019-11-16T16:20:50.076" v="1350" actId="21"/>
          <ac:spMkLst>
            <pc:docMk/>
            <pc:sldMk cId="1769030734" sldId="325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16:20:44.129" v="1347"/>
          <ac:spMkLst>
            <pc:docMk/>
            <pc:sldMk cId="1769030734" sldId="325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20:47.924" v="1349" actId="1076"/>
          <ac:picMkLst>
            <pc:docMk/>
            <pc:sldMk cId="1769030734" sldId="325"/>
            <ac:picMk id="7" creationId="{306DB6B4-EF6E-48CC-97BE-21E0FD7C0C8C}"/>
          </ac:picMkLst>
        </pc:picChg>
        <pc:picChg chg="del">
          <ac:chgData name="Faithe Wempen" userId="a5b80fda8aef011f" providerId="LiveId" clId="{F3DB4C2F-D435-40BD-8144-073C6854FA5C}" dt="2019-11-16T16:20:43.315" v="1346" actId="21"/>
          <ac:picMkLst>
            <pc:docMk/>
            <pc:sldMk cId="1769030734" sldId="325"/>
            <ac:picMk id="323586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6:23:29.940" v="1487" actId="1076"/>
        <pc:sldMkLst>
          <pc:docMk/>
          <pc:sldMk cId="854980351" sldId="326"/>
        </pc:sldMkLst>
        <pc:spChg chg="add del mod">
          <ac:chgData name="Faithe Wempen" userId="a5b80fda8aef011f" providerId="LiveId" clId="{F3DB4C2F-D435-40BD-8144-073C6854FA5C}" dt="2019-11-16T16:22:08.294" v="1415" actId="6264"/>
          <ac:spMkLst>
            <pc:docMk/>
            <pc:sldMk cId="854980351" sldId="326"/>
            <ac:spMk id="2" creationId="{6A605F50-5E22-4C65-AE2F-742447D90456}"/>
          </ac:spMkLst>
        </pc:spChg>
        <pc:spChg chg="add del mod ord">
          <ac:chgData name="Faithe Wempen" userId="a5b80fda8aef011f" providerId="LiveId" clId="{F3DB4C2F-D435-40BD-8144-073C6854FA5C}" dt="2019-11-16T16:22:08.294" v="1415" actId="6264"/>
          <ac:spMkLst>
            <pc:docMk/>
            <pc:sldMk cId="854980351" sldId="326"/>
            <ac:spMk id="3" creationId="{B8208ECB-77BE-47F2-8DB5-839B1A7B6BFF}"/>
          </ac:spMkLst>
        </pc:spChg>
        <pc:spChg chg="add del mod">
          <ac:chgData name="Faithe Wempen" userId="a5b80fda8aef011f" providerId="LiveId" clId="{F3DB4C2F-D435-40BD-8144-073C6854FA5C}" dt="2019-11-16T16:22:16.005" v="1418" actId="6264"/>
          <ac:spMkLst>
            <pc:docMk/>
            <pc:sldMk cId="854980351" sldId="326"/>
            <ac:spMk id="4" creationId="{C72A13AD-869A-4022-9F95-97CA3DBBDBB1}"/>
          </ac:spMkLst>
        </pc:spChg>
        <pc:spChg chg="add del mod ord">
          <ac:chgData name="Faithe Wempen" userId="a5b80fda8aef011f" providerId="LiveId" clId="{F3DB4C2F-D435-40BD-8144-073C6854FA5C}" dt="2019-11-16T16:23:29.940" v="1487" actId="1076"/>
          <ac:spMkLst>
            <pc:docMk/>
            <pc:sldMk cId="854980351" sldId="326"/>
            <ac:spMk id="5" creationId="{16255B64-5227-4634-BA5E-6924C6FFB6FB}"/>
          </ac:spMkLst>
        </pc:spChg>
        <pc:spChg chg="del mod">
          <ac:chgData name="Faithe Wempen" userId="a5b80fda8aef011f" providerId="LiveId" clId="{F3DB4C2F-D435-40BD-8144-073C6854FA5C}" dt="2019-11-16T16:22:14.208" v="1417" actId="21"/>
          <ac:spMkLst>
            <pc:docMk/>
            <pc:sldMk cId="854980351" sldId="326"/>
            <ac:spMk id="8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6:22:19.117" v="1421"/>
          <ac:spMkLst>
            <pc:docMk/>
            <pc:sldMk cId="854980351" sldId="326"/>
            <ac:spMk id="9" creationId="{3CAB16A8-B254-4122-9450-CEE17F950E00}"/>
          </ac:spMkLst>
        </pc:spChg>
        <pc:spChg chg="mod ord">
          <ac:chgData name="Faithe Wempen" userId="a5b80fda8aef011f" providerId="LiveId" clId="{F3DB4C2F-D435-40BD-8144-073C6854FA5C}" dt="2019-11-16T16:23:22.967" v="1486" actId="255"/>
          <ac:spMkLst>
            <pc:docMk/>
            <pc:sldMk cId="854980351" sldId="326"/>
            <ac:spMk id="10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6:24:31.356" v="1504" actId="47"/>
        <pc:sldMkLst>
          <pc:docMk/>
          <pc:sldMk cId="441535366" sldId="327"/>
        </pc:sldMkLst>
        <pc:spChg chg="add del mod">
          <ac:chgData name="Faithe Wempen" userId="a5b80fda8aef011f" providerId="LiveId" clId="{F3DB4C2F-D435-40BD-8144-073C6854FA5C}" dt="2019-11-16T16:23:50.546" v="1488" actId="6264"/>
          <ac:spMkLst>
            <pc:docMk/>
            <pc:sldMk cId="441535366" sldId="327"/>
            <ac:spMk id="2" creationId="{CBA16384-032D-44D3-B459-A3EC4F35D29B}"/>
          </ac:spMkLst>
        </pc:spChg>
        <pc:spChg chg="add mod ord">
          <ac:chgData name="Faithe Wempen" userId="a5b80fda8aef011f" providerId="LiveId" clId="{F3DB4C2F-D435-40BD-8144-073C6854FA5C}" dt="2019-11-16T16:24:10.260" v="1498" actId="6264"/>
          <ac:spMkLst>
            <pc:docMk/>
            <pc:sldMk cId="441535366" sldId="327"/>
            <ac:spMk id="3" creationId="{346FA776-00BB-48BB-8626-0E903330126A}"/>
          </ac:spMkLst>
        </pc:spChg>
        <pc:spChg chg="add del mod">
          <ac:chgData name="Faithe Wempen" userId="a5b80fda8aef011f" providerId="LiveId" clId="{F3DB4C2F-D435-40BD-8144-073C6854FA5C}" dt="2019-11-16T16:24:05.174" v="1496" actId="6264"/>
          <ac:spMkLst>
            <pc:docMk/>
            <pc:sldMk cId="441535366" sldId="327"/>
            <ac:spMk id="4" creationId="{9E9205B8-65CD-43CB-8DF0-3E4FBCDBF7C1}"/>
          </ac:spMkLst>
        </pc:spChg>
        <pc:spChg chg="add del mod">
          <ac:chgData name="Faithe Wempen" userId="a5b80fda8aef011f" providerId="LiveId" clId="{F3DB4C2F-D435-40BD-8144-073C6854FA5C}" dt="2019-11-16T16:24:05.174" v="1496" actId="6264"/>
          <ac:spMkLst>
            <pc:docMk/>
            <pc:sldMk cId="441535366" sldId="327"/>
            <ac:spMk id="5" creationId="{F4C38E64-4645-4C6A-8DC3-82D73EAEC69A}"/>
          </ac:spMkLst>
        </pc:spChg>
        <pc:spChg chg="add del mod">
          <ac:chgData name="Faithe Wempen" userId="a5b80fda8aef011f" providerId="LiveId" clId="{F3DB4C2F-D435-40BD-8144-073C6854FA5C}" dt="2019-11-16T16:24:10.260" v="1498" actId="6264"/>
          <ac:spMkLst>
            <pc:docMk/>
            <pc:sldMk cId="441535366" sldId="327"/>
            <ac:spMk id="6" creationId="{31EA9C69-3B81-4BA8-B208-50B5F3CD37B6}"/>
          </ac:spMkLst>
        </pc:spChg>
        <pc:spChg chg="add del mod">
          <ac:chgData name="Faithe Wempen" userId="a5b80fda8aef011f" providerId="LiveId" clId="{F3DB4C2F-D435-40BD-8144-073C6854FA5C}" dt="2019-11-16T16:24:10.260" v="1498" actId="6264"/>
          <ac:spMkLst>
            <pc:docMk/>
            <pc:sldMk cId="441535366" sldId="327"/>
            <ac:spMk id="7" creationId="{9AF20768-BA70-4D4B-B901-2F2D12F210EA}"/>
          </ac:spMkLst>
        </pc:spChg>
        <pc:spChg chg="del mod">
          <ac:chgData name="Faithe Wempen" userId="a5b80fda8aef011f" providerId="LiveId" clId="{F3DB4C2F-D435-40BD-8144-073C6854FA5C}" dt="2019-11-16T16:23:57.225" v="1493" actId="21"/>
          <ac:spMkLst>
            <pc:docMk/>
            <pc:sldMk cId="441535366" sldId="327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24:16.831" v="1500" actId="27636"/>
          <ac:spMkLst>
            <pc:docMk/>
            <pc:sldMk cId="441535366" sldId="327"/>
            <ac:spMk id="10" creationId="{00000000-0000-0000-0000-000000000000}"/>
          </ac:spMkLst>
        </pc:spChg>
      </pc:sldChg>
      <pc:sldChg chg="modSp add del mod">
        <pc:chgData name="Faithe Wempen" userId="a5b80fda8aef011f" providerId="LiveId" clId="{F3DB4C2F-D435-40BD-8144-073C6854FA5C}" dt="2019-11-16T16:24:33.161" v="1505" actId="47"/>
        <pc:sldMkLst>
          <pc:docMk/>
          <pc:sldMk cId="3548963555" sldId="328"/>
        </pc:sldMkLst>
        <pc:spChg chg="mod">
          <ac:chgData name="Faithe Wempen" userId="a5b80fda8aef011f" providerId="LiveId" clId="{F3DB4C2F-D435-40BD-8144-073C6854FA5C}" dt="2019-11-16T16:24:24.434" v="1501" actId="21"/>
          <ac:spMkLst>
            <pc:docMk/>
            <pc:sldMk cId="3548963555" sldId="328"/>
            <ac:spMk id="10" creationId="{00000000-0000-0000-0000-000000000000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16:25:02.057" v="1538" actId="6549"/>
        <pc:sldMkLst>
          <pc:docMk/>
          <pc:sldMk cId="561703177" sldId="329"/>
        </pc:sldMkLst>
        <pc:spChg chg="add mod ord">
          <ac:chgData name="Faithe Wempen" userId="a5b80fda8aef011f" providerId="LiveId" clId="{F3DB4C2F-D435-40BD-8144-073C6854FA5C}" dt="2019-11-16T16:24:50.273" v="1527" actId="20577"/>
          <ac:spMkLst>
            <pc:docMk/>
            <pc:sldMk cId="561703177" sldId="329"/>
            <ac:spMk id="2" creationId="{B1A3D9C7-E545-4DF1-8F36-02027FDE4D9E}"/>
          </ac:spMkLst>
        </pc:spChg>
        <pc:spChg chg="add del mod ord">
          <ac:chgData name="Faithe Wempen" userId="a5b80fda8aef011f" providerId="LiveId" clId="{F3DB4C2F-D435-40BD-8144-073C6854FA5C}" dt="2019-11-16T16:24:39.681" v="1508"/>
          <ac:spMkLst>
            <pc:docMk/>
            <pc:sldMk cId="561703177" sldId="329"/>
            <ac:spMk id="3" creationId="{9A4B5E60-19DB-45AB-8198-98C3B3BA3B4D}"/>
          </ac:spMkLst>
        </pc:spChg>
        <pc:spChg chg="mod">
          <ac:chgData name="Faithe Wempen" userId="a5b80fda8aef011f" providerId="LiveId" clId="{F3DB4C2F-D435-40BD-8144-073C6854FA5C}" dt="2019-11-16T16:24:46.088" v="1511" actId="21"/>
          <ac:spMkLst>
            <pc:docMk/>
            <pc:sldMk cId="561703177" sldId="329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24:43.915" v="1510" actId="1076"/>
          <ac:picMkLst>
            <pc:docMk/>
            <pc:sldMk cId="561703177" sldId="329"/>
            <ac:picMk id="6" creationId="{B2E2DEF3-B7B1-4062-8888-5C7202168735}"/>
          </ac:picMkLst>
        </pc:picChg>
        <pc:picChg chg="del">
          <ac:chgData name="Faithe Wempen" userId="a5b80fda8aef011f" providerId="LiveId" clId="{F3DB4C2F-D435-40BD-8144-073C6854FA5C}" dt="2019-11-16T16:24:38.725" v="1507" actId="21"/>
          <ac:picMkLst>
            <pc:docMk/>
            <pc:sldMk cId="561703177" sldId="329"/>
            <ac:picMk id="324610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25:47.155" v="1586" actId="6549"/>
        <pc:sldMkLst>
          <pc:docMk/>
          <pc:sldMk cId="996305730" sldId="330"/>
        </pc:sldMkLst>
        <pc:spChg chg="add del mod">
          <ac:chgData name="Faithe Wempen" userId="a5b80fda8aef011f" providerId="LiveId" clId="{F3DB4C2F-D435-40BD-8144-073C6854FA5C}" dt="2019-11-16T16:25:20.975" v="1539" actId="6264"/>
          <ac:spMkLst>
            <pc:docMk/>
            <pc:sldMk cId="996305730" sldId="330"/>
            <ac:spMk id="2" creationId="{DD13D71C-E090-423D-9F94-E347FBA6614F}"/>
          </ac:spMkLst>
        </pc:spChg>
        <pc:spChg chg="add mod ord">
          <ac:chgData name="Faithe Wempen" userId="a5b80fda8aef011f" providerId="LiveId" clId="{F3DB4C2F-D435-40BD-8144-073C6854FA5C}" dt="2019-11-16T16:25:41.207" v="1583" actId="20577"/>
          <ac:spMkLst>
            <pc:docMk/>
            <pc:sldMk cId="996305730" sldId="330"/>
            <ac:spMk id="3" creationId="{080C536D-9179-44EB-A82B-1E7A7CC1047A}"/>
          </ac:spMkLst>
        </pc:spChg>
        <pc:spChg chg="del">
          <ac:chgData name="Faithe Wempen" userId="a5b80fda8aef011f" providerId="LiveId" clId="{F3DB4C2F-D435-40BD-8144-073C6854FA5C}" dt="2019-11-16T16:25:27.637" v="1543" actId="21"/>
          <ac:spMkLst>
            <pc:docMk/>
            <pc:sldMk cId="996305730" sldId="330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16:25:29.542" v="1545"/>
          <ac:spMkLst>
            <pc:docMk/>
            <pc:sldMk cId="996305730" sldId="330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6:25:33.437" v="1547" actId="1076"/>
          <ac:picMkLst>
            <pc:docMk/>
            <pc:sldMk cId="996305730" sldId="330"/>
            <ac:picMk id="7" creationId="{D214CD35-C9EE-45B5-9B19-59B64A15E184}"/>
          </ac:picMkLst>
        </pc:picChg>
        <pc:picChg chg="del">
          <ac:chgData name="Faithe Wempen" userId="a5b80fda8aef011f" providerId="LiveId" clId="{F3DB4C2F-D435-40BD-8144-073C6854FA5C}" dt="2019-11-16T16:25:28.598" v="1544" actId="21"/>
          <ac:picMkLst>
            <pc:docMk/>
            <pc:sldMk cId="996305730" sldId="330"/>
            <ac:picMk id="325634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26:52.539" v="1641" actId="6549"/>
        <pc:sldMkLst>
          <pc:docMk/>
          <pc:sldMk cId="1390361262" sldId="331"/>
        </pc:sldMkLst>
        <pc:spChg chg="add del mod">
          <ac:chgData name="Faithe Wempen" userId="a5b80fda8aef011f" providerId="LiveId" clId="{F3DB4C2F-D435-40BD-8144-073C6854FA5C}" dt="2019-11-16T16:26:28.745" v="1590" actId="6264"/>
          <ac:spMkLst>
            <pc:docMk/>
            <pc:sldMk cId="1390361262" sldId="331"/>
            <ac:spMk id="2" creationId="{97A095CB-9787-4669-A4BC-04D6FD270ADC}"/>
          </ac:spMkLst>
        </pc:spChg>
        <pc:spChg chg="add mod ord">
          <ac:chgData name="Faithe Wempen" userId="a5b80fda8aef011f" providerId="LiveId" clId="{F3DB4C2F-D435-40BD-8144-073C6854FA5C}" dt="2019-11-16T16:26:41.010" v="1637" actId="20577"/>
          <ac:spMkLst>
            <pc:docMk/>
            <pc:sldMk cId="1390361262" sldId="331"/>
            <ac:spMk id="3" creationId="{390F7846-0AD9-4C2D-B915-3434171FA574}"/>
          </ac:spMkLst>
        </pc:spChg>
        <pc:spChg chg="del">
          <ac:chgData name="Faithe Wempen" userId="a5b80fda8aef011f" providerId="LiveId" clId="{F3DB4C2F-D435-40BD-8144-073C6854FA5C}" dt="2019-11-16T16:26:31.688" v="1591" actId="21"/>
          <ac:spMkLst>
            <pc:docMk/>
            <pc:sldMk cId="1390361262" sldId="331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16:26:27.758" v="1589"/>
          <ac:spMkLst>
            <pc:docMk/>
            <pc:sldMk cId="1390361262" sldId="331"/>
            <ac:spMk id="10" creationId="{00000000-0000-0000-0000-000000000000}"/>
          </ac:spMkLst>
        </pc:spChg>
        <pc:picChg chg="add mod ord">
          <ac:chgData name="Faithe Wempen" userId="a5b80fda8aef011f" providerId="LiveId" clId="{F3DB4C2F-D435-40BD-8144-073C6854FA5C}" dt="2019-11-16T16:26:48.154" v="1639" actId="1076"/>
          <ac:picMkLst>
            <pc:docMk/>
            <pc:sldMk cId="1390361262" sldId="331"/>
            <ac:picMk id="5" creationId="{ACB4EDC1-4978-469B-B988-23A701C84C6B}"/>
          </ac:picMkLst>
        </pc:picChg>
        <pc:picChg chg="del">
          <ac:chgData name="Faithe Wempen" userId="a5b80fda8aef011f" providerId="LiveId" clId="{F3DB4C2F-D435-40BD-8144-073C6854FA5C}" dt="2019-11-16T16:26:26.905" v="1588" actId="21"/>
          <ac:picMkLst>
            <pc:docMk/>
            <pc:sldMk cId="1390361262" sldId="331"/>
            <ac:picMk id="326658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29:29.925" v="1813" actId="12"/>
        <pc:sldMkLst>
          <pc:docMk/>
          <pc:sldMk cId="2142397620" sldId="332"/>
        </pc:sldMkLst>
        <pc:spChg chg="add del mod">
          <ac:chgData name="Faithe Wempen" userId="a5b80fda8aef011f" providerId="LiveId" clId="{F3DB4C2F-D435-40BD-8144-073C6854FA5C}" dt="2019-11-16T16:27:07.163" v="1643" actId="6264"/>
          <ac:spMkLst>
            <pc:docMk/>
            <pc:sldMk cId="2142397620" sldId="332"/>
            <ac:spMk id="2" creationId="{3D126145-C724-44A8-97B0-9D4C12693C79}"/>
          </ac:spMkLst>
        </pc:spChg>
        <pc:spChg chg="add mod ord">
          <ac:chgData name="Faithe Wempen" userId="a5b80fda8aef011f" providerId="LiveId" clId="{F3DB4C2F-D435-40BD-8144-073C6854FA5C}" dt="2019-11-16T16:27:46.040" v="1745" actId="404"/>
          <ac:spMkLst>
            <pc:docMk/>
            <pc:sldMk cId="2142397620" sldId="332"/>
            <ac:spMk id="3" creationId="{B62A905E-2076-47A7-8C3D-AC4C7F2E65CE}"/>
          </ac:spMkLst>
        </pc:spChg>
        <pc:spChg chg="del">
          <ac:chgData name="Faithe Wempen" userId="a5b80fda8aef011f" providerId="LiveId" clId="{F3DB4C2F-D435-40BD-8144-073C6854FA5C}" dt="2019-11-16T16:27:05.584" v="1642" actId="21"/>
          <ac:spMkLst>
            <pc:docMk/>
            <pc:sldMk cId="2142397620" sldId="332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27:10.785" v="1646" actId="27636"/>
          <ac:spMkLst>
            <pc:docMk/>
            <pc:sldMk cId="2142397620" sldId="332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6:27:18.867" v="1649" actId="1076"/>
          <ac:picMkLst>
            <pc:docMk/>
            <pc:sldMk cId="2142397620" sldId="332"/>
            <ac:picMk id="327682" creationId="{00000000-0000-0000-0000-000000000000}"/>
          </ac:picMkLst>
        </pc:picChg>
      </pc:sldChg>
      <pc:sldChg chg="modSp add del mod">
        <pc:chgData name="Faithe Wempen" userId="a5b80fda8aef011f" providerId="LiveId" clId="{F3DB4C2F-D435-40BD-8144-073C6854FA5C}" dt="2019-11-16T16:28:44.075" v="1760" actId="47"/>
        <pc:sldMkLst>
          <pc:docMk/>
          <pc:sldMk cId="490552426" sldId="333"/>
        </pc:sldMkLst>
        <pc:spChg chg="mod">
          <ac:chgData name="Faithe Wempen" userId="a5b80fda8aef011f" providerId="LiveId" clId="{F3DB4C2F-D435-40BD-8144-073C6854FA5C}" dt="2019-11-16T16:28:20.236" v="1748" actId="21"/>
          <ac:spMkLst>
            <pc:docMk/>
            <pc:sldMk cId="490552426" sldId="333"/>
            <ac:spMk id="10" creationId="{00000000-0000-0000-0000-000000000000}"/>
          </ac:spMkLst>
        </pc:spChg>
      </pc:sldChg>
      <pc:sldChg chg="modSp add del mod">
        <pc:chgData name="Faithe Wempen" userId="a5b80fda8aef011f" providerId="LiveId" clId="{F3DB4C2F-D435-40BD-8144-073C6854FA5C}" dt="2019-11-16T16:28:45.493" v="1761" actId="47"/>
        <pc:sldMkLst>
          <pc:docMk/>
          <pc:sldMk cId="2518895795" sldId="334"/>
        </pc:sldMkLst>
        <pc:spChg chg="mod">
          <ac:chgData name="Faithe Wempen" userId="a5b80fda8aef011f" providerId="LiveId" clId="{F3DB4C2F-D435-40BD-8144-073C6854FA5C}" dt="2019-11-16T16:28:26.914" v="1749" actId="21"/>
          <ac:spMkLst>
            <pc:docMk/>
            <pc:sldMk cId="2518895795" sldId="334"/>
            <ac:spMk id="10" creationId="{00000000-0000-0000-0000-000000000000}"/>
          </ac:spMkLst>
        </pc:spChg>
      </pc:sldChg>
      <pc:sldChg chg="modSp add del mod">
        <pc:chgData name="Faithe Wempen" userId="a5b80fda8aef011f" providerId="LiveId" clId="{F3DB4C2F-D435-40BD-8144-073C6854FA5C}" dt="2019-11-16T16:29:34.220" v="1814" actId="47"/>
        <pc:sldMkLst>
          <pc:docMk/>
          <pc:sldMk cId="2208940157" sldId="335"/>
        </pc:sldMkLst>
        <pc:spChg chg="mod">
          <ac:chgData name="Faithe Wempen" userId="a5b80fda8aef011f" providerId="LiveId" clId="{F3DB4C2F-D435-40BD-8144-073C6854FA5C}" dt="2019-11-16T16:28:56.462" v="1762" actId="21"/>
          <ac:spMkLst>
            <pc:docMk/>
            <pc:sldMk cId="2208940157" sldId="335"/>
            <ac:spMk id="10" creationId="{00000000-0000-0000-0000-000000000000}"/>
          </ac:spMkLst>
        </pc:spChg>
      </pc:sldChg>
      <pc:sldChg chg="modSp add del mod">
        <pc:chgData name="Faithe Wempen" userId="a5b80fda8aef011f" providerId="LiveId" clId="{F3DB4C2F-D435-40BD-8144-073C6854FA5C}" dt="2019-11-16T16:29:58.438" v="1817" actId="47"/>
        <pc:sldMkLst>
          <pc:docMk/>
          <pc:sldMk cId="379961548" sldId="336"/>
        </pc:sldMkLst>
        <pc:spChg chg="mod">
          <ac:chgData name="Faithe Wempen" userId="a5b80fda8aef011f" providerId="LiveId" clId="{F3DB4C2F-D435-40BD-8144-073C6854FA5C}" dt="2019-11-16T16:29:46.218" v="1815" actId="21"/>
          <ac:spMkLst>
            <pc:docMk/>
            <pc:sldMk cId="379961548" sldId="336"/>
            <ac:spMk id="10" creationId="{00000000-0000-0000-0000-000000000000}"/>
          </ac:spMkLst>
        </pc:spChg>
      </pc:sldChg>
      <pc:sldChg chg="modSp add del mod">
        <pc:chgData name="Faithe Wempen" userId="a5b80fda8aef011f" providerId="LiveId" clId="{F3DB4C2F-D435-40BD-8144-073C6854FA5C}" dt="2019-11-16T16:29:59.238" v="1818" actId="47"/>
        <pc:sldMkLst>
          <pc:docMk/>
          <pc:sldMk cId="239440317" sldId="337"/>
        </pc:sldMkLst>
        <pc:spChg chg="mod">
          <ac:chgData name="Faithe Wempen" userId="a5b80fda8aef011f" providerId="LiveId" clId="{F3DB4C2F-D435-40BD-8144-073C6854FA5C}" dt="2019-11-16T16:29:52.416" v="1816" actId="21"/>
          <ac:spMkLst>
            <pc:docMk/>
            <pc:sldMk cId="239440317" sldId="337"/>
            <ac:spMk id="10" creationId="{00000000-0000-0000-0000-000000000000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16:30:35.887" v="1880" actId="20577"/>
        <pc:sldMkLst>
          <pc:docMk/>
          <pc:sldMk cId="1096368422" sldId="338"/>
        </pc:sldMkLst>
        <pc:spChg chg="add del mod">
          <ac:chgData name="Faithe Wempen" userId="a5b80fda8aef011f" providerId="LiveId" clId="{F3DB4C2F-D435-40BD-8144-073C6854FA5C}" dt="2019-11-16T16:30:16.790" v="1826" actId="6264"/>
          <ac:spMkLst>
            <pc:docMk/>
            <pc:sldMk cId="1096368422" sldId="338"/>
            <ac:spMk id="2" creationId="{C8687329-557E-4814-BF6F-D75D89391057}"/>
          </ac:spMkLst>
        </pc:spChg>
        <pc:spChg chg="add mod ord">
          <ac:chgData name="Faithe Wempen" userId="a5b80fda8aef011f" providerId="LiveId" clId="{F3DB4C2F-D435-40BD-8144-073C6854FA5C}" dt="2019-11-16T16:30:35.887" v="1880" actId="20577"/>
          <ac:spMkLst>
            <pc:docMk/>
            <pc:sldMk cId="1096368422" sldId="338"/>
            <ac:spMk id="3" creationId="{01714690-A232-4A9F-B4A6-2463F2F66498}"/>
          </ac:spMkLst>
        </pc:spChg>
        <pc:spChg chg="del">
          <ac:chgData name="Faithe Wempen" userId="a5b80fda8aef011f" providerId="LiveId" clId="{F3DB4C2F-D435-40BD-8144-073C6854FA5C}" dt="2019-11-16T16:30:26.956" v="1830" actId="21"/>
          <ac:spMkLst>
            <pc:docMk/>
            <pc:sldMk cId="1096368422" sldId="338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30:16.790" v="1826" actId="6264"/>
          <ac:spMkLst>
            <pc:docMk/>
            <pc:sldMk cId="1096368422" sldId="338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6:30:23.946" v="1829" actId="1076"/>
          <ac:picMkLst>
            <pc:docMk/>
            <pc:sldMk cId="1096368422" sldId="338"/>
            <ac:picMk id="329730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6:31:21.080" v="1922" actId="20577"/>
        <pc:sldMkLst>
          <pc:docMk/>
          <pc:sldMk cId="4186288614" sldId="339"/>
        </pc:sldMkLst>
        <pc:spChg chg="add del mod">
          <ac:chgData name="Faithe Wempen" userId="a5b80fda8aef011f" providerId="LiveId" clId="{F3DB4C2F-D435-40BD-8144-073C6854FA5C}" dt="2019-11-16T16:31:00.820" v="1883" actId="6264"/>
          <ac:spMkLst>
            <pc:docMk/>
            <pc:sldMk cId="4186288614" sldId="339"/>
            <ac:spMk id="2" creationId="{2DC6939A-88F4-4D35-A905-F4EB20F89860}"/>
          </ac:spMkLst>
        </pc:spChg>
        <pc:spChg chg="add mod ord">
          <ac:chgData name="Faithe Wempen" userId="a5b80fda8aef011f" providerId="LiveId" clId="{F3DB4C2F-D435-40BD-8144-073C6854FA5C}" dt="2019-11-16T16:31:21.080" v="1922" actId="20577"/>
          <ac:spMkLst>
            <pc:docMk/>
            <pc:sldMk cId="4186288614" sldId="339"/>
            <ac:spMk id="3" creationId="{022E74B5-ACB0-4508-8F61-865F164980EB}"/>
          </ac:spMkLst>
        </pc:spChg>
        <pc:spChg chg="del">
          <ac:chgData name="Faithe Wempen" userId="a5b80fda8aef011f" providerId="LiveId" clId="{F3DB4C2F-D435-40BD-8144-073C6854FA5C}" dt="2019-11-16T16:31:12.386" v="1887" actId="21"/>
          <ac:spMkLst>
            <pc:docMk/>
            <pc:sldMk cId="4186288614" sldId="339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6:31:00.820" v="1883" actId="6264"/>
          <ac:spMkLst>
            <pc:docMk/>
            <pc:sldMk cId="4186288614" sldId="339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6:31:09.627" v="1886" actId="1076"/>
          <ac:picMkLst>
            <pc:docMk/>
            <pc:sldMk cId="4186288614" sldId="339"/>
            <ac:picMk id="330754" creationId="{00000000-0000-0000-0000-000000000000}"/>
          </ac:picMkLst>
        </pc:picChg>
      </pc:sldChg>
      <pc:sldChg chg="addSp delSp modSp new mod">
        <pc:chgData name="Faithe Wempen" userId="a5b80fda8aef011f" providerId="LiveId" clId="{F3DB4C2F-D435-40BD-8144-073C6854FA5C}" dt="2019-11-16T16:19:46.445" v="1274" actId="20577"/>
        <pc:sldMkLst>
          <pc:docMk/>
          <pc:sldMk cId="1114738606" sldId="340"/>
        </pc:sldMkLst>
        <pc:spChg chg="mod">
          <ac:chgData name="Faithe Wempen" userId="a5b80fda8aef011f" providerId="LiveId" clId="{F3DB4C2F-D435-40BD-8144-073C6854FA5C}" dt="2019-11-16T16:19:06.985" v="1190" actId="20577"/>
          <ac:spMkLst>
            <pc:docMk/>
            <pc:sldMk cId="1114738606" sldId="340"/>
            <ac:spMk id="2" creationId="{D3DE51F3-C640-4B79-BB04-DECBC42A4052}"/>
          </ac:spMkLst>
        </pc:spChg>
        <pc:spChg chg="del">
          <ac:chgData name="Faithe Wempen" userId="a5b80fda8aef011f" providerId="LiveId" clId="{F3DB4C2F-D435-40BD-8144-073C6854FA5C}" dt="2019-11-16T16:19:16.461" v="1191" actId="3680"/>
          <ac:spMkLst>
            <pc:docMk/>
            <pc:sldMk cId="1114738606" sldId="340"/>
            <ac:spMk id="3" creationId="{BECAB269-A89F-4E59-B351-901984708961}"/>
          </ac:spMkLst>
        </pc:spChg>
        <pc:graphicFrameChg chg="add mod ord modGraphic">
          <ac:chgData name="Faithe Wempen" userId="a5b80fda8aef011f" providerId="LiveId" clId="{F3DB4C2F-D435-40BD-8144-073C6854FA5C}" dt="2019-11-16T16:19:46.445" v="1274" actId="20577"/>
          <ac:graphicFrameMkLst>
            <pc:docMk/>
            <pc:sldMk cId="1114738606" sldId="340"/>
            <ac:graphicFrameMk id="4" creationId="{38C02877-D125-4334-BA32-5CB0F120321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AE1A-884B-43F6-B0FE-73C5788383C0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F725C-1CD9-4E7E-94A7-48DDA62953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0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23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43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00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043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301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63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7372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19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322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648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60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059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009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sz="14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85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1906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652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43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681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38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068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202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47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446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/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/>
          <a:p>
            <a:r>
              <a:rPr lang="en-US" dirty="0"/>
              <a:t>Chapter  11 </a:t>
            </a:r>
          </a:p>
          <a:p>
            <a:r>
              <a:rPr lang="en-US" dirty="0"/>
              <a:t>Quality of Service (QoS)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0DBD80-A865-4F66-9F32-2F027DC92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IP Precedence and Differentiated Services Code Point Fields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312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576" y="3057525"/>
            <a:ext cx="7304847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2357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ED6518-8DC5-48B8-A0B0-DBC7DD625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Class of Service Field in 802.1Q/p Header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E6A23BE-2ED5-4EF1-8103-DF2FB58F5A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2514600"/>
            <a:ext cx="8915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435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75E115-7A8C-4B23-BCAF-6A5F0B4EE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Useful Life of CoS Marketing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9E06EDD-7D6E-4581-BA1D-32DB7DA498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997" y="2590800"/>
            <a:ext cx="8430006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4001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DC8B0-B379-46B0-8F06-4FE0CC120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Marking Fields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22E25C4-8EC8-448E-9837-24294928D4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001295"/>
              </p:ext>
            </p:extLst>
          </p:nvPr>
        </p:nvGraphicFramePr>
        <p:xfrm>
          <a:off x="457200" y="2249488"/>
          <a:ext cx="825708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2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Field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Header(s)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Length (bits)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Where 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DSCP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IPv4, IPv6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End-to-end</a:t>
                      </a:r>
                      <a:r>
                        <a:rPr lang="en-US" baseline="0" dirty="0"/>
                        <a:t> packet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IPP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IPv4, IPv6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End-to-end packet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802.1Q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 VLAN Trunk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 Wi-Fi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EXP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MPLS Label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 MPLS WAN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693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B921071-4972-4E94-8E21-08D7724FBF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Defining Trust Boundaries—PC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823A8A2-AC4A-4212-8512-4926B5D29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" y="2455629"/>
            <a:ext cx="7956777" cy="197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9886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0B042F-3641-431A-A6C0-6F87C27B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Defining Trust Boundaries—IP Phone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8EC3018-7353-4A75-9C8D-A161528CF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514600"/>
            <a:ext cx="774213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8015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BD6F2-74D7-4B3B-BE87-6B4F0949E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Differentiated Services Assured Forwarding Values and Meaning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D28E5DF-225F-441B-A3A9-0118E71C6D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169441"/>
            <a:ext cx="4731775" cy="375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6727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6052E8-5DCC-4201-B77D-97685FC71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Class Selector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D511230-AD1D-4BC9-B3E9-F4EA8256C3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7876075" cy="297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6612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87A1F-2B51-4D99-90C8-35A73A402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Output Queuing in a Router: Last Output Action Before Transmission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3D6A58D-1017-4C8E-9EA0-17E1946AA7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763" y="2924969"/>
            <a:ext cx="8738474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0687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512AC-52C0-49E7-A055-EB4F95B22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Queuing Components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B3F93BF-2F28-4387-B6C3-92C7A062E3B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677" y="2241946"/>
            <a:ext cx="8912323" cy="237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432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Explain the forwarding per-hop behavior (PHB) for QoS such as classification, marking, queuing, congestion, policing, shaping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CEBDD72-5482-4524-8A95-5DF898683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CBWFQ Round-Robin Scheduling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3215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861" y="2286000"/>
            <a:ext cx="786227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3344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E51F3-C640-4B79-BB04-DECBC42A4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QoS Requirements for a VoIP Call per Cisco Voice Design Guide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8C02877-D125-4334-BA32-5CB0F12032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402758"/>
              </p:ext>
            </p:extLst>
          </p:nvPr>
        </p:nvGraphicFramePr>
        <p:xfrm>
          <a:off x="457200" y="2923540"/>
          <a:ext cx="8229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93356647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85326224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646454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429986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Bandwidth/call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One-way Delay (max)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Jitter (max)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Loss (max)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227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30-320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77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7386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C80C460-E891-4EB2-A00B-48F6F7E4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Round Robin Not Good for Voice Delay (Latency) and Jitter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D9CC22A-A6D0-4C47-83AF-0E6B68F2A9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" y="2590800"/>
            <a:ext cx="809496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2443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9FF114-0C2E-47B1-8734-5E292BBDD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LLQ Always Schedules Voice Packet Next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06DB6B4-EF6E-48CC-97BE-21E0FD7C0C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096" y="2362200"/>
            <a:ext cx="835180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9030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255B64-5227-4634-BA5E-6924C6FFB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Autofit/>
          </a:bodyPr>
          <a:lstStyle/>
          <a:p>
            <a:r>
              <a:rPr lang="en-US" sz="3200" dirty="0"/>
              <a:t>Prioritization Strategy for Data, Voice, and Video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458200" cy="4324350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sz="2600" dirty="0"/>
              <a:t>Use a round robin queuing method like CBWFQ for data classes and for noninteractive voice and video.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600" dirty="0"/>
              <a:t>If faced with too little bandwidth compared to the typical amount of traffic, give data classes that support business-critical applications much more guaranteed bandwidth than is given to less important data classes.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600" dirty="0"/>
              <a:t>Use a priority queue with LLQ scheduling for interactive voice and video, to achieve low delay, jitter, and loss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4980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255B64-5227-4634-BA5E-6924C6FFB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Autofit/>
          </a:bodyPr>
          <a:lstStyle/>
          <a:p>
            <a:r>
              <a:rPr lang="en-US" sz="3200" dirty="0"/>
              <a:t>Prioritization Strategy for Data, Voice, and Video (continued)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rabicPeriod" startAt="4"/>
            </a:pPr>
            <a:r>
              <a:rPr lang="en-US" sz="2600" dirty="0"/>
              <a:t>Put voice in a separate queue from video, so that the policing function applies separately to each.</a:t>
            </a:r>
          </a:p>
          <a:p>
            <a:pPr marL="624078" indent="-514350">
              <a:buFont typeface="+mj-lt"/>
              <a:buAutoNum type="arabicPeriod" startAt="4"/>
            </a:pPr>
            <a:r>
              <a:rPr lang="en-US" sz="2600" dirty="0"/>
              <a:t>Define enough bandwidth for each priority queue so that the built-in policer should not discard any messages from the priority queues.</a:t>
            </a:r>
          </a:p>
          <a:p>
            <a:pPr marL="624078" indent="-514350">
              <a:buFont typeface="+mj-lt"/>
              <a:buAutoNum type="arabicPeriod" startAt="4"/>
            </a:pPr>
            <a:r>
              <a:rPr lang="en-US" sz="2600" dirty="0"/>
              <a:t>Use Call Admission Control (CAC) tools to avoid adding too much voice or video to the network, which would trigger the policer function.</a:t>
            </a:r>
          </a:p>
        </p:txBody>
      </p:sp>
    </p:spTree>
    <p:extLst>
      <p:ext uri="{BB962C8B-B14F-4D97-AF65-F5344CB8AC3E}">
        <p14:creationId xmlns:p14="http://schemas.microsoft.com/office/powerpoint/2010/main" val="1351734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b="1" kern="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A3D9C7-E545-4DF1-8F36-02027FDE4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Effect of a Policer and Shaper on an Offered Traffic Load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2E2DEF3-B7B1-4062-8888-5C72021687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743200"/>
            <a:ext cx="7418473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1703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0C536D-9179-44EB-A82B-1E7A7CC1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Ethernet WAN: Link Speed Versus CIR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214CD35-C9EE-45B5-9B19-59B64A15E1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8431" y="2875756"/>
            <a:ext cx="7227138" cy="232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6305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0F7846-0AD9-4C2D-B915-3434171FA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Shaping Queues: Scheduling with LLQ and CBWFQ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CB4EDC1-4978-469B-B988-23A701C84C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734" y="2743200"/>
            <a:ext cx="7344531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0361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2A905E-2076-47A7-8C3D-AC4C7F2E6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Autofit/>
          </a:bodyPr>
          <a:lstStyle/>
          <a:p>
            <a:r>
              <a:rPr lang="en-US" dirty="0"/>
              <a:t>One Second (1000 ms) Shaping Time Interval, Shaping at 20 Percent of Line Rate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276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974182"/>
            <a:ext cx="8050366" cy="258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239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22E14F-A3D3-4BD9-AC6C-A6B47F86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Bandwidth, Delay, Jitter, and Loss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Bandwidth: The speed of a link, in bits per second</a:t>
            </a:r>
          </a:p>
          <a:p>
            <a:r>
              <a:rPr lang="en-US" dirty="0"/>
              <a:t>Delay: One-way delay or round-trip delay between a source and destination</a:t>
            </a:r>
          </a:p>
          <a:p>
            <a:r>
              <a:rPr lang="en-US" dirty="0"/>
              <a:t>Jitter: The variation in one-way delay between consecutive packets sent by the same source</a:t>
            </a:r>
          </a:p>
          <a:p>
            <a:r>
              <a:rPr lang="en-US" dirty="0"/>
              <a:t>Loss: The number of loss messages, usually as a percentage of packets sent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1714690-A232-4A9F-B4A6-2463F2F66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Tail Drop Concepts with Three Different Scenarios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3297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" y="2590800"/>
            <a:ext cx="7825339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63684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2E74B5-ACB0-4508-8F61-865F16498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Mechanisms of Congestion Avoidance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3307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981200"/>
            <a:ext cx="5710578" cy="407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628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691A92-FEE2-4268-A749-A61B334BA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Disproportionate Packet/Byte Volumes with HTTP Traffic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FAF4042-8FFD-4538-B6BF-FD1F6F9078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632" y="2895600"/>
            <a:ext cx="7868735" cy="206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540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143133-8FAF-4261-80FB-8FA86381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VoIP Packets with an IP Phone and a G.711 Codec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346CD82-BCDD-487A-AC6C-8D83EBEFFF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943" y="2891631"/>
            <a:ext cx="7174113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806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4C751-B2A4-4A83-A740-26F382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Classification for Queuing in a Router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743062-12E7-49D2-8D4D-4CFEA3A73D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743200"/>
            <a:ext cx="8229600" cy="199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58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0A2F9AA-4C58-473D-AFDF-AC1ECE371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Systematic Classification and Marking for the Enterprise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3092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5421" y="3048000"/>
            <a:ext cx="6853157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4069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07F22F-63E4-460B-86BF-82DF6D3F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Classification with Five Fields Used by Extended ACLs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3102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698" y="3496274"/>
            <a:ext cx="76136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5180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EF70AD-70CB-4B1D-B220-4D93AAB77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the Many NBAR2 Matchable Applications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447E035-3FD0-4A8D-B0BA-70E4E549EF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811860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3806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4248</TotalTime>
  <Words>548</Words>
  <Application>Microsoft Office PowerPoint</Application>
  <PresentationFormat>On-screen Show (4:3)</PresentationFormat>
  <Paragraphs>101</Paragraphs>
  <Slides>31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Calibri</vt:lpstr>
      <vt:lpstr>Georgia</vt:lpstr>
      <vt:lpstr>Trebuchet MS</vt:lpstr>
      <vt:lpstr>Wingdings 2</vt:lpstr>
      <vt:lpstr>Urban</vt:lpstr>
      <vt:lpstr>CCNA 200-301, Volume 2</vt:lpstr>
      <vt:lpstr>Objectives</vt:lpstr>
      <vt:lpstr>Bandwidth, Delay, Jitter, and Loss</vt:lpstr>
      <vt:lpstr>Disproportionate Packet/Byte Volumes with HTTP Traffic</vt:lpstr>
      <vt:lpstr>Creating VoIP Packets with an IP Phone and a G.711 Codec</vt:lpstr>
      <vt:lpstr>Classification for Queuing in a Router</vt:lpstr>
      <vt:lpstr>Systematic Classification and Marking for the Enterprise</vt:lpstr>
      <vt:lpstr>Classification with Five Fields Used by Extended ACLs</vt:lpstr>
      <vt:lpstr>Example of the Many NBAR2 Matchable Applications</vt:lpstr>
      <vt:lpstr>IP Precedence and Differentiated Services Code Point Fields</vt:lpstr>
      <vt:lpstr>Class of Service Field in 802.1Q/p Header</vt:lpstr>
      <vt:lpstr>Useful Life of CoS Marketing</vt:lpstr>
      <vt:lpstr>Marking Fields</vt:lpstr>
      <vt:lpstr>Defining Trust Boundaries—PC</vt:lpstr>
      <vt:lpstr>Defining Trust Boundaries—IP Phone</vt:lpstr>
      <vt:lpstr>Differentiated Services Assured Forwarding Values and Meaning</vt:lpstr>
      <vt:lpstr>Class Selector</vt:lpstr>
      <vt:lpstr>Output Queuing in a Router: Last Output Action Before Transmission</vt:lpstr>
      <vt:lpstr>Queuing Components</vt:lpstr>
      <vt:lpstr>CBWFQ Round-Robin Scheduling</vt:lpstr>
      <vt:lpstr>QoS Requirements for a VoIP Call per Cisco Voice Design Guide</vt:lpstr>
      <vt:lpstr>Round Robin Not Good for Voice Delay (Latency) and Jitter</vt:lpstr>
      <vt:lpstr>LLQ Always Schedules Voice Packet Next</vt:lpstr>
      <vt:lpstr>Prioritization Strategy for Data, Voice, and Video</vt:lpstr>
      <vt:lpstr>Prioritization Strategy for Data, Voice, and Video (continued)</vt:lpstr>
      <vt:lpstr>Effect of a Policer and Shaper on an Offered Traffic Load</vt:lpstr>
      <vt:lpstr>Ethernet WAN: Link Speed Versus CIR</vt:lpstr>
      <vt:lpstr>Shaping Queues: Scheduling with LLQ and CBWFQ</vt:lpstr>
      <vt:lpstr>One Second (1000 ms) Shaping Time Interval, Shaping at 20 Percent of Line Rate</vt:lpstr>
      <vt:lpstr>Tail Drop Concepts with Three Different Scenarios</vt:lpstr>
      <vt:lpstr>Mechanisms of Congestion Avoidance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61</cp:revision>
  <dcterms:created xsi:type="dcterms:W3CDTF">2012-02-18T21:40:25Z</dcterms:created>
  <dcterms:modified xsi:type="dcterms:W3CDTF">2019-12-02T21:12:58Z</dcterms:modified>
</cp:coreProperties>
</file>