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98" r:id="rId4"/>
    <p:sldId id="299" r:id="rId5"/>
    <p:sldId id="300" r:id="rId6"/>
    <p:sldId id="302" r:id="rId7"/>
    <p:sldId id="304" r:id="rId8"/>
    <p:sldId id="306" r:id="rId9"/>
    <p:sldId id="307" r:id="rId10"/>
    <p:sldId id="308" r:id="rId11"/>
    <p:sldId id="34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5" r:id="rId22"/>
    <p:sldId id="333" r:id="rId23"/>
    <p:sldId id="334" r:id="rId24"/>
    <p:sldId id="336" r:id="rId25"/>
    <p:sldId id="337" r:id="rId26"/>
    <p:sldId id="338" r:id="rId27"/>
    <p:sldId id="339" r:id="rId28"/>
    <p:sldId id="340" r:id="rId29"/>
    <p:sldId id="341" r:id="rId30"/>
    <p:sldId id="34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F9856-6924-444F-B824-71901F6BAA10}" v="50" dt="2019-11-22T18:33:22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86401" autoAdjust="0"/>
  </p:normalViewPr>
  <p:slideViewPr>
    <p:cSldViewPr>
      <p:cViewPr varScale="1">
        <p:scale>
          <a:sx n="53" d="100"/>
          <a:sy n="53" d="100"/>
        </p:scale>
        <p:origin x="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e Wempen" userId="a5b80fda8aef011f" providerId="LiveId" clId="{334F9856-6924-444F-B824-71901F6BAA10}"/>
    <pc:docChg chg="custSel addSld modSld">
      <pc:chgData name="Faithe Wempen" userId="a5b80fda8aef011f" providerId="LiveId" clId="{334F9856-6924-444F-B824-71901F6BAA10}" dt="2019-11-22T18:33:22.772" v="56"/>
      <pc:docMkLst>
        <pc:docMk/>
      </pc:docMkLst>
      <pc:sldChg chg="modSp">
        <pc:chgData name="Faithe Wempen" userId="a5b80fda8aef011f" providerId="LiveId" clId="{334F9856-6924-444F-B824-71901F6BAA10}" dt="2019-11-22T18:01:11.545" v="2" actId="27636"/>
        <pc:sldMkLst>
          <pc:docMk/>
          <pc:sldMk cId="1160333667" sldId="307"/>
        </pc:sldMkLst>
        <pc:spChg chg="mod">
          <ac:chgData name="Faithe Wempen" userId="a5b80fda8aef011f" providerId="LiveId" clId="{334F9856-6924-444F-B824-71901F6BAA10}" dt="2019-11-22T18:01:11.545" v="2" actId="27636"/>
          <ac:spMkLst>
            <pc:docMk/>
            <pc:sldMk cId="1160333667" sldId="307"/>
            <ac:spMk id="5" creationId="{DD3A65BC-9AE7-4E4C-BD8C-9FF671BBF28D}"/>
          </ac:spMkLst>
        </pc:spChg>
      </pc:sldChg>
      <pc:sldChg chg="modSp">
        <pc:chgData name="Faithe Wempen" userId="a5b80fda8aef011f" providerId="LiveId" clId="{334F9856-6924-444F-B824-71901F6BAA10}" dt="2019-11-22T18:01:52.270" v="4" actId="27636"/>
        <pc:sldMkLst>
          <pc:docMk/>
          <pc:sldMk cId="951094478" sldId="326"/>
        </pc:sldMkLst>
        <pc:spChg chg="mod">
          <ac:chgData name="Faithe Wempen" userId="a5b80fda8aef011f" providerId="LiveId" clId="{334F9856-6924-444F-B824-71901F6BAA10}" dt="2019-11-22T18:01:52.270" v="4" actId="27636"/>
          <ac:spMkLst>
            <pc:docMk/>
            <pc:sldMk cId="951094478" sldId="326"/>
            <ac:spMk id="2" creationId="{7BE37981-1D79-4564-97DE-808ECCC716DB}"/>
          </ac:spMkLst>
        </pc:spChg>
      </pc:sldChg>
      <pc:sldChg chg="modSp">
        <pc:chgData name="Faithe Wempen" userId="a5b80fda8aef011f" providerId="LiveId" clId="{334F9856-6924-444F-B824-71901F6BAA10}" dt="2019-11-22T18:03:56.578" v="7" actId="20577"/>
        <pc:sldMkLst>
          <pc:docMk/>
          <pc:sldMk cId="3149157922" sldId="340"/>
        </pc:sldMkLst>
        <pc:spChg chg="mod">
          <ac:chgData name="Faithe Wempen" userId="a5b80fda8aef011f" providerId="LiveId" clId="{334F9856-6924-444F-B824-71901F6BAA10}" dt="2019-11-22T18:03:56.578" v="7" actId="20577"/>
          <ac:spMkLst>
            <pc:docMk/>
            <pc:sldMk cId="3149157922" sldId="340"/>
            <ac:spMk id="2" creationId="{3BBD5305-2859-42F3-AC3B-B5A4C33F723A}"/>
          </ac:spMkLst>
        </pc:spChg>
      </pc:sldChg>
      <pc:sldChg chg="addSp delSp modSp new mod">
        <pc:chgData name="Faithe Wempen" userId="a5b80fda8aef011f" providerId="LiveId" clId="{334F9856-6924-444F-B824-71901F6BAA10}" dt="2019-11-22T18:33:22.772" v="56"/>
        <pc:sldMkLst>
          <pc:docMk/>
          <pc:sldMk cId="2487480529" sldId="343"/>
        </pc:sldMkLst>
        <pc:spChg chg="mod">
          <ac:chgData name="Faithe Wempen" userId="a5b80fda8aef011f" providerId="LiveId" clId="{334F9856-6924-444F-B824-71901F6BAA10}" dt="2019-11-22T18:33:04.012" v="55" actId="20577"/>
          <ac:spMkLst>
            <pc:docMk/>
            <pc:sldMk cId="2487480529" sldId="343"/>
            <ac:spMk id="2" creationId="{554BF96A-2EDF-40F9-8CAF-10D9DB2919F0}"/>
          </ac:spMkLst>
        </pc:spChg>
        <pc:spChg chg="del">
          <ac:chgData name="Faithe Wempen" userId="a5b80fda8aef011f" providerId="LiveId" clId="{334F9856-6924-444F-B824-71901F6BAA10}" dt="2019-11-22T18:33:22.772" v="56"/>
          <ac:spMkLst>
            <pc:docMk/>
            <pc:sldMk cId="2487480529" sldId="343"/>
            <ac:spMk id="3" creationId="{4E8AB8FF-AF9A-4034-B188-94194C12D52F}"/>
          </ac:spMkLst>
        </pc:spChg>
        <pc:picChg chg="add mod">
          <ac:chgData name="Faithe Wempen" userId="a5b80fda8aef011f" providerId="LiveId" clId="{334F9856-6924-444F-B824-71901F6BAA10}" dt="2019-11-22T18:33:22.772" v="56"/>
          <ac:picMkLst>
            <pc:docMk/>
            <pc:sldMk cId="2487480529" sldId="343"/>
            <ac:picMk id="4" creationId="{55333AC6-C41F-463B-BA28-72FC886A6A15}"/>
          </ac:picMkLst>
        </pc:picChg>
      </pc:sldChg>
    </pc:docChg>
  </pc:docChgLst>
  <pc:docChgLst>
    <pc:chgData name="Faithe Wempen" userId="a5b80fda8aef011f" providerId="LiveId" clId="{F3DB4C2F-D435-40BD-8144-073C6854FA5C}"/>
    <pc:docChg chg="undo custSel addSld delSld modSld sldOrd modMainMaster">
      <pc:chgData name="Faithe Wempen" userId="a5b80fda8aef011f" providerId="LiveId" clId="{F3DB4C2F-D435-40BD-8144-073C6854FA5C}" dt="2019-11-16T17:27:16.482" v="1972" actId="1076"/>
      <pc:docMkLst>
        <pc:docMk/>
      </pc:docMkLst>
      <pc:sldChg chg="addSp delSp modSp mod chgLayout">
        <pc:chgData name="Faithe Wempen" userId="a5b80fda8aef011f" providerId="LiveId" clId="{F3DB4C2F-D435-40BD-8144-073C6854FA5C}" dt="2019-11-16T16:43:44.658" v="218" actId="6264"/>
        <pc:sldMkLst>
          <pc:docMk/>
          <pc:sldMk cId="0" sldId="256"/>
        </pc:sldMkLst>
        <pc:spChg chg="mod ord">
          <ac:chgData name="Faithe Wempen" userId="a5b80fda8aef011f" providerId="LiveId" clId="{F3DB4C2F-D435-40BD-8144-073C6854FA5C}" dt="2019-11-16T16:43:44.658" v="218" actId="6264"/>
          <ac:spMkLst>
            <pc:docMk/>
            <pc:sldMk cId="0" sldId="256"/>
            <ac:spMk id="2" creationId="{00000000-0000-0000-0000-000000000000}"/>
          </ac:spMkLst>
        </pc:spChg>
        <pc:spChg chg="mod ord">
          <ac:chgData name="Faithe Wempen" userId="a5b80fda8aef011f" providerId="LiveId" clId="{F3DB4C2F-D435-40BD-8144-073C6854FA5C}" dt="2019-11-16T16:43:44.658" v="218" actId="6264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0" sldId="256"/>
            <ac:spMk id="4" creationId="{0B8A5155-E568-4D77-8FE7-85D6EC39CC07}"/>
          </ac:spMkLst>
        </pc:spChg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0" sldId="256"/>
            <ac:spMk id="5" creationId="{631B070E-8F7F-45A1-AF97-D815805CB1F6}"/>
          </ac:spMkLst>
        </pc:spChg>
      </pc:sldChg>
      <pc:sldChg chg="addSp delSp modSp mod chgLayout">
        <pc:chgData name="Faithe Wempen" userId="a5b80fda8aef011f" providerId="LiveId" clId="{F3DB4C2F-D435-40BD-8144-073C6854FA5C}" dt="2019-11-16T16:43:44.658" v="218" actId="6264"/>
        <pc:sldMkLst>
          <pc:docMk/>
          <pc:sldMk cId="0" sldId="257"/>
        </pc:sldMkLst>
        <pc:spChg chg="mod ord">
          <ac:chgData name="Faithe Wempen" userId="a5b80fda8aef011f" providerId="LiveId" clId="{F3DB4C2F-D435-40BD-8144-073C6854FA5C}" dt="2019-11-16T16:43:44.658" v="218" actId="6264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Faithe Wempen" userId="a5b80fda8aef011f" providerId="LiveId" clId="{F3DB4C2F-D435-40BD-8144-073C6854FA5C}" dt="2019-11-16T16:43:44.658" v="218" actId="6264"/>
          <ac:spMkLst>
            <pc:docMk/>
            <pc:sldMk cId="0" sldId="257"/>
            <ac:spMk id="3" creationId="{00000000-0000-0000-0000-000000000000}"/>
          </ac:spMkLst>
        </pc:spChg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0" sldId="257"/>
            <ac:spMk id="4" creationId="{705DA997-81D7-44C1-9990-8E6BF1F78C92}"/>
          </ac:spMkLst>
        </pc:spChg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0" sldId="257"/>
            <ac:spMk id="5" creationId="{10BA5E62-299B-42BC-AE5B-0C4370B4443B}"/>
          </ac:spMkLst>
        </pc:spChg>
      </pc:sldChg>
      <pc:sldChg chg="addSp delSp modSp add del mod chgLayout modNotesTx">
        <pc:chgData name="Faithe Wempen" userId="a5b80fda8aef011f" providerId="LiveId" clId="{F3DB4C2F-D435-40BD-8144-073C6854FA5C}" dt="2019-11-16T16:45:01.539" v="297" actId="6549"/>
        <pc:sldMkLst>
          <pc:docMk/>
          <pc:sldMk cId="3668942479" sldId="298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3668942479" sldId="298"/>
            <ac:spMk id="2" creationId="{D645703B-3B61-4A28-8AD0-731BE3285066}"/>
          </ac:spMkLst>
        </pc:spChg>
        <pc:spChg chg="add del mod ord">
          <ac:chgData name="Faithe Wempen" userId="a5b80fda8aef011f" providerId="LiveId" clId="{F3DB4C2F-D435-40BD-8144-073C6854FA5C}" dt="2019-11-16T16:44:30.042" v="236" actId="6264"/>
          <ac:spMkLst>
            <pc:docMk/>
            <pc:sldMk cId="3668942479" sldId="298"/>
            <ac:spMk id="3" creationId="{3EA25909-E486-4F33-A7EB-E6C7F738BB58}"/>
          </ac:spMkLst>
        </pc:spChg>
        <pc:spChg chg="add del mod">
          <ac:chgData name="Faithe Wempen" userId="a5b80fda8aef011f" providerId="LiveId" clId="{F3DB4C2F-D435-40BD-8144-073C6854FA5C}" dt="2019-11-16T16:44:30.042" v="236" actId="6264"/>
          <ac:spMkLst>
            <pc:docMk/>
            <pc:sldMk cId="3668942479" sldId="298"/>
            <ac:spMk id="4" creationId="{936AA0FA-5405-45DA-9055-CE38EFB3F5D8}"/>
          </ac:spMkLst>
        </pc:spChg>
        <pc:spChg chg="add mod ord">
          <ac:chgData name="Faithe Wempen" userId="a5b80fda8aef011f" providerId="LiveId" clId="{F3DB4C2F-D435-40BD-8144-073C6854FA5C}" dt="2019-11-16T16:44:45.258" v="295" actId="20577"/>
          <ac:spMkLst>
            <pc:docMk/>
            <pc:sldMk cId="3668942479" sldId="298"/>
            <ac:spMk id="5" creationId="{BAEFD115-867B-47E1-AE8B-B27DB4A2A2F9}"/>
          </ac:spMkLst>
        </pc:spChg>
        <pc:spChg chg="del">
          <ac:chgData name="Faithe Wempen" userId="a5b80fda8aef011f" providerId="LiveId" clId="{F3DB4C2F-D435-40BD-8144-073C6854FA5C}" dt="2019-11-16T16:44:18.658" v="232" actId="21"/>
          <ac:spMkLst>
            <pc:docMk/>
            <pc:sldMk cId="3668942479" sldId="298"/>
            <ac:spMk id="8" creationId="{00000000-0000-0000-0000-000000000000}"/>
          </ac:spMkLst>
        </pc:spChg>
        <pc:spChg chg="mod ord">
          <ac:chgData name="Faithe Wempen" userId="a5b80fda8aef011f" providerId="LiveId" clId="{F3DB4C2F-D435-40BD-8144-073C6854FA5C}" dt="2019-11-16T16:44:30.042" v="236" actId="6264"/>
          <ac:spMkLst>
            <pc:docMk/>
            <pc:sldMk cId="3668942479" sldId="298"/>
            <ac:spMk id="10" creationId="{00000000-0000-0000-0000-000000000000}"/>
          </ac:spMkLst>
        </pc:spChg>
        <pc:picChg chg="mod">
          <ac:chgData name="Faithe Wempen" userId="a5b80fda8aef011f" providerId="LiveId" clId="{F3DB4C2F-D435-40BD-8144-073C6854FA5C}" dt="2019-11-16T16:44:35.187" v="238" actId="14100"/>
          <ac:picMkLst>
            <pc:docMk/>
            <pc:sldMk cId="3668942479" sldId="298"/>
            <ac:picMk id="164870" creationId="{00000000-0000-0000-0000-000000000000}"/>
          </ac:picMkLst>
        </pc:picChg>
      </pc:sldChg>
      <pc:sldChg chg="addSp delSp modSp add mod chgLayout modNotesTx">
        <pc:chgData name="Faithe Wempen" userId="a5b80fda8aef011f" providerId="LiveId" clId="{F3DB4C2F-D435-40BD-8144-073C6854FA5C}" dt="2019-11-16T16:46:19.704" v="377" actId="6549"/>
        <pc:sldMkLst>
          <pc:docMk/>
          <pc:sldMk cId="1988335809" sldId="299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1988335809" sldId="299"/>
            <ac:spMk id="2" creationId="{B8D444EF-44A7-40D0-8696-A6FBFF5F18E5}"/>
          </ac:spMkLst>
        </pc:spChg>
        <pc:spChg chg="add mod ord">
          <ac:chgData name="Faithe Wempen" userId="a5b80fda8aef011f" providerId="LiveId" clId="{F3DB4C2F-D435-40BD-8144-073C6854FA5C}" dt="2019-11-16T16:46:15.689" v="375" actId="20577"/>
          <ac:spMkLst>
            <pc:docMk/>
            <pc:sldMk cId="1988335809" sldId="299"/>
            <ac:spMk id="3" creationId="{0F7629C8-553F-4DA9-B93D-5EB72E4D6096}"/>
          </ac:spMkLst>
        </pc:spChg>
        <pc:spChg chg="del">
          <ac:chgData name="Faithe Wempen" userId="a5b80fda8aef011f" providerId="LiveId" clId="{F3DB4C2F-D435-40BD-8144-073C6854FA5C}" dt="2019-11-16T16:45:43.672" v="298" actId="21"/>
          <ac:spMkLst>
            <pc:docMk/>
            <pc:sldMk cId="1988335809" sldId="299"/>
            <ac:spMk id="8" creationId="{00000000-0000-0000-0000-000000000000}"/>
          </ac:spMkLst>
        </pc:spChg>
        <pc:spChg chg="mod ord">
          <ac:chgData name="Faithe Wempen" userId="a5b80fda8aef011f" providerId="LiveId" clId="{F3DB4C2F-D435-40BD-8144-073C6854FA5C}" dt="2019-11-16T16:45:47.130" v="300" actId="27636"/>
          <ac:spMkLst>
            <pc:docMk/>
            <pc:sldMk cId="1988335809" sldId="299"/>
            <ac:spMk id="10" creationId="{00000000-0000-0000-0000-000000000000}"/>
          </ac:spMkLst>
        </pc:spChg>
        <pc:picChg chg="mod">
          <ac:chgData name="Faithe Wempen" userId="a5b80fda8aef011f" providerId="LiveId" clId="{F3DB4C2F-D435-40BD-8144-073C6854FA5C}" dt="2019-11-16T16:45:58.850" v="306" actId="1076"/>
          <ac:picMkLst>
            <pc:docMk/>
            <pc:sldMk cId="1988335809" sldId="299"/>
            <ac:picMk id="355330" creationId="{00000000-0000-0000-0000-000000000000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3655400788" sldId="299"/>
        </pc:sldMkLst>
      </pc:sldChg>
      <pc:sldChg chg="addSp delSp modSp add mod chgLayout modNotesTx">
        <pc:chgData name="Faithe Wempen" userId="a5b80fda8aef011f" providerId="LiveId" clId="{F3DB4C2F-D435-40BD-8144-073C6854FA5C}" dt="2019-11-16T16:48:33.547" v="482" actId="6549"/>
        <pc:sldMkLst>
          <pc:docMk/>
          <pc:sldMk cId="2617369784" sldId="300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2617369784" sldId="300"/>
            <ac:spMk id="2" creationId="{17263983-4E83-4134-983B-76B749B5B639}"/>
          </ac:spMkLst>
        </pc:spChg>
        <pc:spChg chg="add mod ord">
          <ac:chgData name="Faithe Wempen" userId="a5b80fda8aef011f" providerId="LiveId" clId="{F3DB4C2F-D435-40BD-8144-073C6854FA5C}" dt="2019-11-16T16:47:49.484" v="442" actId="20577"/>
          <ac:spMkLst>
            <pc:docMk/>
            <pc:sldMk cId="2617369784" sldId="300"/>
            <ac:spMk id="3" creationId="{C963A45E-C004-47E1-A760-B524A1307DEC}"/>
          </ac:spMkLst>
        </pc:spChg>
        <pc:spChg chg="del">
          <ac:chgData name="Faithe Wempen" userId="a5b80fda8aef011f" providerId="LiveId" clId="{F3DB4C2F-D435-40BD-8144-073C6854FA5C}" dt="2019-11-16T16:47:40.131" v="380" actId="21"/>
          <ac:spMkLst>
            <pc:docMk/>
            <pc:sldMk cId="2617369784" sldId="300"/>
            <ac:spMk id="8" creationId="{00000000-0000-0000-0000-000000000000}"/>
          </ac:spMkLst>
        </pc:spChg>
        <pc:spChg chg="mod ord">
          <ac:chgData name="Faithe Wempen" userId="a5b80fda8aef011f" providerId="LiveId" clId="{F3DB4C2F-D435-40BD-8144-073C6854FA5C}" dt="2019-11-16T16:47:34.738" v="378" actId="21"/>
          <ac:spMkLst>
            <pc:docMk/>
            <pc:sldMk cId="2617369784" sldId="300"/>
            <ac:spMk id="10" creationId="{00000000-0000-0000-0000-000000000000}"/>
          </ac:spMkLst>
        </pc:spChg>
        <pc:picChg chg="mod">
          <ac:chgData name="Faithe Wempen" userId="a5b80fda8aef011f" providerId="LiveId" clId="{F3DB4C2F-D435-40BD-8144-073C6854FA5C}" dt="2019-11-16T16:47:55.170" v="444" actId="1076"/>
          <ac:picMkLst>
            <pc:docMk/>
            <pc:sldMk cId="2617369784" sldId="300"/>
            <ac:picMk id="356354" creationId="{00000000-0000-0000-0000-000000000000}"/>
          </ac:picMkLst>
        </pc:picChg>
      </pc:sldChg>
      <pc:sldChg chg="addSp delSp modSp add del mod chgLayout">
        <pc:chgData name="Faithe Wempen" userId="a5b80fda8aef011f" providerId="LiveId" clId="{F3DB4C2F-D435-40BD-8144-073C6854FA5C}" dt="2019-11-16T16:48:46.961" v="485" actId="47"/>
        <pc:sldMkLst>
          <pc:docMk/>
          <pc:sldMk cId="2022177024" sldId="301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2022177024" sldId="301"/>
            <ac:spMk id="2" creationId="{90E17FED-E4CF-4376-BD2E-242E151C49B0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2022177024" sldId="301"/>
            <ac:spMk id="3" creationId="{BC6307FC-6C46-4156-8948-E293855FC29E}"/>
          </ac:spMkLst>
        </pc:spChg>
        <pc:spChg chg="mod ord">
          <ac:chgData name="Faithe Wempen" userId="a5b80fda8aef011f" providerId="LiveId" clId="{F3DB4C2F-D435-40BD-8144-073C6854FA5C}" dt="2019-11-16T16:48:43.643" v="484" actId="27636"/>
          <ac:spMkLst>
            <pc:docMk/>
            <pc:sldMk cId="2022177024" sldId="301"/>
            <ac:spMk id="10" creationId="{00000000-0000-0000-0000-000000000000}"/>
          </ac:spMkLst>
        </pc:sp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808068277" sldId="302"/>
        </pc:sldMkLst>
      </pc:sldChg>
      <pc:sldChg chg="addSp delSp modSp add mod chgLayout modNotesTx">
        <pc:chgData name="Faithe Wempen" userId="a5b80fda8aef011f" providerId="LiveId" clId="{F3DB4C2F-D435-40BD-8144-073C6854FA5C}" dt="2019-11-16T16:50:10.542" v="579" actId="6549"/>
        <pc:sldMkLst>
          <pc:docMk/>
          <pc:sldMk cId="1041121117" sldId="302"/>
        </pc:sldMkLst>
        <pc:spChg chg="add del mod ord">
          <ac:chgData name="Faithe Wempen" userId="a5b80fda8aef011f" providerId="LiveId" clId="{F3DB4C2F-D435-40BD-8144-073C6854FA5C}" dt="2019-11-16T16:49:02.880" v="488" actId="6264"/>
          <ac:spMkLst>
            <pc:docMk/>
            <pc:sldMk cId="1041121117" sldId="302"/>
            <ac:spMk id="2" creationId="{EABDBA96-6BCE-4110-94FC-5F7DDA67EC84}"/>
          </ac:spMkLst>
        </pc:spChg>
        <pc:spChg chg="add del mod ord">
          <ac:chgData name="Faithe Wempen" userId="a5b80fda8aef011f" providerId="LiveId" clId="{F3DB4C2F-D435-40BD-8144-073C6854FA5C}" dt="2019-11-16T16:49:02.880" v="488" actId="6264"/>
          <ac:spMkLst>
            <pc:docMk/>
            <pc:sldMk cId="1041121117" sldId="302"/>
            <ac:spMk id="3" creationId="{8B2DEB25-F86B-42CE-A042-69BF01B35949}"/>
          </ac:spMkLst>
        </pc:spChg>
        <pc:spChg chg="add mod ord">
          <ac:chgData name="Faithe Wempen" userId="a5b80fda8aef011f" providerId="LiveId" clId="{F3DB4C2F-D435-40BD-8144-073C6854FA5C}" dt="2019-11-16T16:49:30.712" v="572" actId="20577"/>
          <ac:spMkLst>
            <pc:docMk/>
            <pc:sldMk cId="1041121117" sldId="302"/>
            <ac:spMk id="4" creationId="{5CBF4373-E22C-4426-8AE1-951A5568880B}"/>
          </ac:spMkLst>
        </pc:spChg>
        <pc:spChg chg="add del mod ord">
          <ac:chgData name="Faithe Wempen" userId="a5b80fda8aef011f" providerId="LiveId" clId="{F3DB4C2F-D435-40BD-8144-073C6854FA5C}" dt="2019-11-16T16:49:10.204" v="491"/>
          <ac:spMkLst>
            <pc:docMk/>
            <pc:sldMk cId="1041121117" sldId="302"/>
            <ac:spMk id="5" creationId="{A3C5E6D9-1705-412F-AB11-90B1586B94A5}"/>
          </ac:spMkLst>
        </pc:spChg>
        <pc:spChg chg="del">
          <ac:chgData name="Faithe Wempen" userId="a5b80fda8aef011f" providerId="LiveId" clId="{F3DB4C2F-D435-40BD-8144-073C6854FA5C}" dt="2019-11-16T16:49:17.904" v="494" actId="21"/>
          <ac:spMkLst>
            <pc:docMk/>
            <pc:sldMk cId="1041121117" sldId="302"/>
            <ac:spMk id="8" creationId="{00000000-0000-0000-0000-000000000000}"/>
          </ac:spMkLst>
        </pc:spChg>
        <pc:picChg chg="add mod">
          <ac:chgData name="Faithe Wempen" userId="a5b80fda8aef011f" providerId="LiveId" clId="{F3DB4C2F-D435-40BD-8144-073C6854FA5C}" dt="2019-11-16T16:49:15.188" v="493" actId="1076"/>
          <ac:picMkLst>
            <pc:docMk/>
            <pc:sldMk cId="1041121117" sldId="302"/>
            <ac:picMk id="9" creationId="{AE4C713F-18CD-4330-8A85-BF491C83195D}"/>
          </ac:picMkLst>
        </pc:picChg>
        <pc:picChg chg="del">
          <ac:chgData name="Faithe Wempen" userId="a5b80fda8aef011f" providerId="LiveId" clId="{F3DB4C2F-D435-40BD-8144-073C6854FA5C}" dt="2019-11-16T16:49:09.285" v="490" actId="21"/>
          <ac:picMkLst>
            <pc:docMk/>
            <pc:sldMk cId="1041121117" sldId="302"/>
            <ac:picMk id="357378" creationId="{00000000-0000-0000-0000-000000000000}"/>
          </ac:picMkLst>
        </pc:picChg>
      </pc:sldChg>
      <pc:sldChg chg="addSp delSp modSp add del mod chgLayout">
        <pc:chgData name="Faithe Wempen" userId="a5b80fda8aef011f" providerId="LiveId" clId="{F3DB4C2F-D435-40BD-8144-073C6854FA5C}" dt="2019-11-16T16:52:08.709" v="580" actId="47"/>
        <pc:sldMkLst>
          <pc:docMk/>
          <pc:sldMk cId="2793237847" sldId="303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2793237847" sldId="303"/>
            <ac:spMk id="2" creationId="{70BB1904-555D-4021-A9C9-067DE4BA75B2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2793237847" sldId="303"/>
            <ac:spMk id="3" creationId="{D1519D6F-452B-4D7E-B2CE-02A06FCB445F}"/>
          </ac:spMkLst>
        </pc:spChg>
        <pc:spChg chg="mod ord">
          <ac:chgData name="Faithe Wempen" userId="a5b80fda8aef011f" providerId="LiveId" clId="{F3DB4C2F-D435-40BD-8144-073C6854FA5C}" dt="2019-11-16T16:50:00.314" v="574" actId="27636"/>
          <ac:spMkLst>
            <pc:docMk/>
            <pc:sldMk cId="2793237847" sldId="303"/>
            <ac:spMk id="10" creationId="{00000000-0000-0000-0000-000000000000}"/>
          </ac:spMkLst>
        </pc:spChg>
      </pc:sldChg>
      <pc:sldChg chg="addSp delSp modSp add mod chgLayout">
        <pc:chgData name="Faithe Wempen" userId="a5b80fda8aef011f" providerId="LiveId" clId="{F3DB4C2F-D435-40BD-8144-073C6854FA5C}" dt="2019-11-16T16:54:24.722" v="622" actId="1076"/>
        <pc:sldMkLst>
          <pc:docMk/>
          <pc:sldMk cId="2732562769" sldId="304"/>
        </pc:sldMkLst>
        <pc:spChg chg="add mod ord">
          <ac:chgData name="Faithe Wempen" userId="a5b80fda8aef011f" providerId="LiveId" clId="{F3DB4C2F-D435-40BD-8144-073C6854FA5C}" dt="2019-11-16T16:52:53.584" v="603" actId="20577"/>
          <ac:spMkLst>
            <pc:docMk/>
            <pc:sldMk cId="2732562769" sldId="304"/>
            <ac:spMk id="2" creationId="{CB724AE7-5E5E-4C93-8B82-DFD7DC48E378}"/>
          </ac:spMkLst>
        </pc:spChg>
        <pc:spChg chg="add del mod ord">
          <ac:chgData name="Faithe Wempen" userId="a5b80fda8aef011f" providerId="LiveId" clId="{F3DB4C2F-D435-40BD-8144-073C6854FA5C}" dt="2019-11-16T16:52:17.898" v="582"/>
          <ac:spMkLst>
            <pc:docMk/>
            <pc:sldMk cId="2732562769" sldId="304"/>
            <ac:spMk id="3" creationId="{FE686030-8697-4A18-B391-14A68DC10E42}"/>
          </ac:spMkLst>
        </pc:spChg>
        <pc:spChg chg="del">
          <ac:chgData name="Faithe Wempen" userId="a5b80fda8aef011f" providerId="LiveId" clId="{F3DB4C2F-D435-40BD-8144-073C6854FA5C}" dt="2019-11-16T16:52:48.108" v="585" actId="21"/>
          <ac:spMkLst>
            <pc:docMk/>
            <pc:sldMk cId="2732562769" sldId="304"/>
            <ac:spMk id="8" creationId="{00000000-0000-0000-0000-000000000000}"/>
          </ac:spMkLst>
        </pc:spChg>
        <pc:graphicFrameChg chg="del">
          <ac:chgData name="Faithe Wempen" userId="a5b80fda8aef011f" providerId="LiveId" clId="{F3DB4C2F-D435-40BD-8144-073C6854FA5C}" dt="2019-11-16T16:52:16.443" v="581" actId="21"/>
          <ac:graphicFrameMkLst>
            <pc:docMk/>
            <pc:sldMk cId="2732562769" sldId="304"/>
            <ac:graphicFrameMk id="4" creationId="{00000000-0000-0000-0000-000000000000}"/>
          </ac:graphicFrameMkLst>
        </pc:graphicFrameChg>
        <pc:graphicFrameChg chg="add mod modGraphic">
          <ac:chgData name="Faithe Wempen" userId="a5b80fda8aef011f" providerId="LiveId" clId="{F3DB4C2F-D435-40BD-8144-073C6854FA5C}" dt="2019-11-16T16:54:24.722" v="622" actId="1076"/>
          <ac:graphicFrameMkLst>
            <pc:docMk/>
            <pc:sldMk cId="2732562769" sldId="304"/>
            <ac:graphicFrameMk id="6" creationId="{DF690753-7F0A-4D6E-B2A5-6C83D9478E9E}"/>
          </ac:graphicFrameMkLst>
        </pc:graphicFrameChg>
      </pc:sldChg>
      <pc:sldChg chg="addSp delSp modSp add del mod chgLayout">
        <pc:chgData name="Faithe Wempen" userId="a5b80fda8aef011f" providerId="LiveId" clId="{F3DB4C2F-D435-40BD-8144-073C6854FA5C}" dt="2019-11-16T16:55:25.492" v="626" actId="47"/>
        <pc:sldMkLst>
          <pc:docMk/>
          <pc:sldMk cId="2675044431" sldId="305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2675044431" sldId="305"/>
            <ac:spMk id="2" creationId="{5A4723D9-F289-465F-8F8B-648D3F6DAEF4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2675044431" sldId="305"/>
            <ac:spMk id="3" creationId="{37D8CA5B-2788-4A0C-B25D-7C0F88B950E4}"/>
          </ac:spMkLst>
        </pc:spChg>
        <pc:spChg chg="mod ord">
          <ac:chgData name="Faithe Wempen" userId="a5b80fda8aef011f" providerId="LiveId" clId="{F3DB4C2F-D435-40BD-8144-073C6854FA5C}" dt="2019-11-16T16:55:10.409" v="624" actId="27636"/>
          <ac:spMkLst>
            <pc:docMk/>
            <pc:sldMk cId="2675044431" sldId="305"/>
            <ac:spMk id="10" creationId="{00000000-0000-0000-0000-000000000000}"/>
          </ac:spMkLst>
        </pc:sp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3028587808" sldId="305"/>
        </pc:sldMkLst>
      </pc:sldChg>
      <pc:sldChg chg="addSp delSp modSp add mod chgLayout modNotesTx">
        <pc:chgData name="Faithe Wempen" userId="a5b80fda8aef011f" providerId="LiveId" clId="{F3DB4C2F-D435-40BD-8144-073C6854FA5C}" dt="2019-11-16T16:55:59.455" v="701" actId="6549"/>
        <pc:sldMkLst>
          <pc:docMk/>
          <pc:sldMk cId="544154543" sldId="306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544154543" sldId="306"/>
            <ac:spMk id="2" creationId="{E8CE8B4E-330C-4323-80D2-144012EF6B25}"/>
          </ac:spMkLst>
        </pc:spChg>
        <pc:spChg chg="add del mod ord">
          <ac:chgData name="Faithe Wempen" userId="a5b80fda8aef011f" providerId="LiveId" clId="{F3DB4C2F-D435-40BD-8144-073C6854FA5C}" dt="2019-11-16T16:55:29.614" v="628" actId="6264"/>
          <ac:spMkLst>
            <pc:docMk/>
            <pc:sldMk cId="544154543" sldId="306"/>
            <ac:spMk id="3" creationId="{2D0230E2-21B0-4749-8CDE-E22BA9442BAB}"/>
          </ac:spMkLst>
        </pc:spChg>
        <pc:spChg chg="add mod ord">
          <ac:chgData name="Faithe Wempen" userId="a5b80fda8aef011f" providerId="LiveId" clId="{F3DB4C2F-D435-40BD-8144-073C6854FA5C}" dt="2019-11-16T16:55:51.847" v="694" actId="20577"/>
          <ac:spMkLst>
            <pc:docMk/>
            <pc:sldMk cId="544154543" sldId="306"/>
            <ac:spMk id="4" creationId="{7CFABAD3-C733-4575-9A15-ED711237987E}"/>
          </ac:spMkLst>
        </pc:spChg>
        <pc:spChg chg="add del mod ord">
          <ac:chgData name="Faithe Wempen" userId="a5b80fda8aef011f" providerId="LiveId" clId="{F3DB4C2F-D435-40BD-8144-073C6854FA5C}" dt="2019-11-16T16:55:31.392" v="629"/>
          <ac:spMkLst>
            <pc:docMk/>
            <pc:sldMk cId="544154543" sldId="306"/>
            <ac:spMk id="5" creationId="{8F61EC51-649B-4749-87DD-3E76810910B3}"/>
          </ac:spMkLst>
        </pc:spChg>
        <pc:spChg chg="del">
          <ac:chgData name="Faithe Wempen" userId="a5b80fda8aef011f" providerId="LiveId" clId="{F3DB4C2F-D435-40BD-8144-073C6854FA5C}" dt="2019-11-16T16:55:37.927" v="632" actId="21"/>
          <ac:spMkLst>
            <pc:docMk/>
            <pc:sldMk cId="544154543" sldId="306"/>
            <ac:spMk id="8" creationId="{00000000-0000-0000-0000-000000000000}"/>
          </ac:spMkLst>
        </pc:spChg>
        <pc:spChg chg="del mod ord">
          <ac:chgData name="Faithe Wempen" userId="a5b80fda8aef011f" providerId="LiveId" clId="{F3DB4C2F-D435-40BD-8144-073C6854FA5C}" dt="2019-11-16T16:55:29.614" v="628" actId="6264"/>
          <ac:spMkLst>
            <pc:docMk/>
            <pc:sldMk cId="544154543" sldId="306"/>
            <ac:spMk id="10" creationId="{00000000-0000-0000-0000-000000000000}"/>
          </ac:spMkLst>
        </pc:spChg>
        <pc:picChg chg="add mod">
          <ac:chgData name="Faithe Wempen" userId="a5b80fda8aef011f" providerId="LiveId" clId="{F3DB4C2F-D435-40BD-8144-073C6854FA5C}" dt="2019-11-16T16:55:34.914" v="631" actId="1076"/>
          <ac:picMkLst>
            <pc:docMk/>
            <pc:sldMk cId="544154543" sldId="306"/>
            <ac:picMk id="9" creationId="{2B916C96-6450-4AE3-AE28-4C6148E1E703}"/>
          </ac:picMkLst>
        </pc:picChg>
        <pc:picChg chg="del">
          <ac:chgData name="Faithe Wempen" userId="a5b80fda8aef011f" providerId="LiveId" clId="{F3DB4C2F-D435-40BD-8144-073C6854FA5C}" dt="2019-11-16T16:55:27.719" v="627" actId="21"/>
          <ac:picMkLst>
            <pc:docMk/>
            <pc:sldMk cId="544154543" sldId="306"/>
            <ac:picMk id="358402" creationId="{00000000-0000-0000-0000-000000000000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3351544472" sldId="306"/>
        </pc:sldMkLst>
      </pc:sldChg>
      <pc:sldChg chg="addSp delSp modSp add mod chgLayout modNotesTx">
        <pc:chgData name="Faithe Wempen" userId="a5b80fda8aef011f" providerId="LiveId" clId="{F3DB4C2F-D435-40BD-8144-073C6854FA5C}" dt="2019-11-16T16:57:22.580" v="780" actId="6549"/>
        <pc:sldMkLst>
          <pc:docMk/>
          <pc:sldMk cId="1160333667" sldId="307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1160333667" sldId="307"/>
            <ac:spMk id="2" creationId="{3C43CF7F-37A1-4AD1-B3FB-07B548786556}"/>
          </ac:spMkLst>
        </pc:spChg>
        <pc:spChg chg="add del mod ord">
          <ac:chgData name="Faithe Wempen" userId="a5b80fda8aef011f" providerId="LiveId" clId="{F3DB4C2F-D435-40BD-8144-073C6854FA5C}" dt="2019-11-16T16:56:51.056" v="704" actId="6264"/>
          <ac:spMkLst>
            <pc:docMk/>
            <pc:sldMk cId="1160333667" sldId="307"/>
            <ac:spMk id="3" creationId="{8D071F10-DF5F-45E0-AE9F-261B4EFA71F7}"/>
          </ac:spMkLst>
        </pc:spChg>
        <pc:spChg chg="add del mod">
          <ac:chgData name="Faithe Wempen" userId="a5b80fda8aef011f" providerId="LiveId" clId="{F3DB4C2F-D435-40BD-8144-073C6854FA5C}" dt="2019-11-16T16:56:51.056" v="704" actId="6264"/>
          <ac:spMkLst>
            <pc:docMk/>
            <pc:sldMk cId="1160333667" sldId="307"/>
            <ac:spMk id="4" creationId="{7DB3DBCD-3865-4CC3-93A4-1F4EDDCD7D8A}"/>
          </ac:spMkLst>
        </pc:spChg>
        <pc:spChg chg="add mod ord">
          <ac:chgData name="Faithe Wempen" userId="a5b80fda8aef011f" providerId="LiveId" clId="{F3DB4C2F-D435-40BD-8144-073C6854FA5C}" dt="2019-11-16T16:57:18.281" v="778" actId="20577"/>
          <ac:spMkLst>
            <pc:docMk/>
            <pc:sldMk cId="1160333667" sldId="307"/>
            <ac:spMk id="5" creationId="{DD3A65BC-9AE7-4E4C-BD8C-9FF671BBF28D}"/>
          </ac:spMkLst>
        </pc:spChg>
        <pc:spChg chg="del">
          <ac:chgData name="Faithe Wempen" userId="a5b80fda8aef011f" providerId="LiveId" clId="{F3DB4C2F-D435-40BD-8144-073C6854FA5C}" dt="2019-11-16T16:57:01.538" v="708" actId="21"/>
          <ac:spMkLst>
            <pc:docMk/>
            <pc:sldMk cId="1160333667" sldId="307"/>
            <ac:spMk id="8" creationId="{00000000-0000-0000-0000-000000000000}"/>
          </ac:spMkLst>
        </pc:spChg>
        <pc:spChg chg="mod ord">
          <ac:chgData name="Faithe Wempen" userId="a5b80fda8aef011f" providerId="LiveId" clId="{F3DB4C2F-D435-40BD-8144-073C6854FA5C}" dt="2019-11-16T16:56:51.056" v="704" actId="6264"/>
          <ac:spMkLst>
            <pc:docMk/>
            <pc:sldMk cId="1160333667" sldId="307"/>
            <ac:spMk id="10" creationId="{00000000-0000-0000-0000-000000000000}"/>
          </ac:spMkLst>
        </pc:spChg>
        <pc:picChg chg="mod">
          <ac:chgData name="Faithe Wempen" userId="a5b80fda8aef011f" providerId="LiveId" clId="{F3DB4C2F-D435-40BD-8144-073C6854FA5C}" dt="2019-11-16T16:56:58.706" v="707" actId="1076"/>
          <ac:picMkLst>
            <pc:docMk/>
            <pc:sldMk cId="1160333667" sldId="307"/>
            <ac:picMk id="359426" creationId="{00000000-0000-0000-0000-000000000000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1394069012" sldId="307"/>
        </pc:sldMkLst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615180841" sldId="308"/>
        </pc:sldMkLst>
      </pc:sldChg>
      <pc:sldChg chg="addSp delSp modSp add mod chgLayout modNotesTx">
        <pc:chgData name="Faithe Wempen" userId="a5b80fda8aef011f" providerId="LiveId" clId="{F3DB4C2F-D435-40BD-8144-073C6854FA5C}" dt="2019-11-16T17:11:08.243" v="865" actId="6549"/>
        <pc:sldMkLst>
          <pc:docMk/>
          <pc:sldMk cId="1588157276" sldId="308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1588157276" sldId="308"/>
            <ac:spMk id="2" creationId="{35693A1B-D7EC-4C62-A712-F5B3D03B8CCB}"/>
          </ac:spMkLst>
        </pc:spChg>
        <pc:spChg chg="add mod ord">
          <ac:chgData name="Faithe Wempen" userId="a5b80fda8aef011f" providerId="LiveId" clId="{F3DB4C2F-D435-40BD-8144-073C6854FA5C}" dt="2019-11-16T17:10:39.725" v="859" actId="20577"/>
          <ac:spMkLst>
            <pc:docMk/>
            <pc:sldMk cId="1588157276" sldId="308"/>
            <ac:spMk id="3" creationId="{626C0635-4DFF-4DE6-BDE6-FF7BC60DFF02}"/>
          </ac:spMkLst>
        </pc:spChg>
        <pc:spChg chg="del">
          <ac:chgData name="Faithe Wempen" userId="a5b80fda8aef011f" providerId="LiveId" clId="{F3DB4C2F-D435-40BD-8144-073C6854FA5C}" dt="2019-11-16T17:10:24.061" v="786" actId="21"/>
          <ac:spMkLst>
            <pc:docMk/>
            <pc:sldMk cId="1588157276" sldId="308"/>
            <ac:spMk id="8" creationId="{00000000-0000-0000-0000-000000000000}"/>
          </ac:spMkLst>
        </pc:spChg>
        <pc:spChg chg="mod ord">
          <ac:chgData name="Faithe Wempen" userId="a5b80fda8aef011f" providerId="LiveId" clId="{F3DB4C2F-D435-40BD-8144-073C6854FA5C}" dt="2019-11-16T17:10:13.245" v="782" actId="27636"/>
          <ac:spMkLst>
            <pc:docMk/>
            <pc:sldMk cId="1588157276" sldId="308"/>
            <ac:spMk id="10" creationId="{00000000-0000-0000-0000-000000000000}"/>
          </ac:spMkLst>
        </pc:spChg>
        <pc:picChg chg="mod">
          <ac:chgData name="Faithe Wempen" userId="a5b80fda8aef011f" providerId="LiveId" clId="{F3DB4C2F-D435-40BD-8144-073C6854FA5C}" dt="2019-11-16T17:10:21.610" v="785" actId="1076"/>
          <ac:picMkLst>
            <pc:docMk/>
            <pc:sldMk cId="1588157276" sldId="308"/>
            <ac:picMk id="360450" creationId="{00000000-0000-0000-0000-000000000000}"/>
          </ac:picMkLst>
        </pc:picChg>
      </pc:sldChg>
      <pc:sldChg chg="addSp delSp modSp add del mod chgLayout">
        <pc:chgData name="Faithe Wempen" userId="a5b80fda8aef011f" providerId="LiveId" clId="{F3DB4C2F-D435-40BD-8144-073C6854FA5C}" dt="2019-11-16T17:11:10.462" v="866" actId="47"/>
        <pc:sldMkLst>
          <pc:docMk/>
          <pc:sldMk cId="1813045985" sldId="309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1813045985" sldId="309"/>
            <ac:spMk id="2" creationId="{385637A3-A93C-45F8-8A09-70FF493AEE39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1813045985" sldId="309"/>
            <ac:spMk id="3" creationId="{BE10E8EE-FCB0-4FC6-AA10-B9C9598B2674}"/>
          </ac:spMkLst>
        </pc:spChg>
        <pc:spChg chg="mod ord">
          <ac:chgData name="Faithe Wempen" userId="a5b80fda8aef011f" providerId="LiveId" clId="{F3DB4C2F-D435-40BD-8144-073C6854FA5C}" dt="2019-11-16T17:11:03.096" v="863" actId="27636"/>
          <ac:spMkLst>
            <pc:docMk/>
            <pc:sldMk cId="1813045985" sldId="309"/>
            <ac:spMk id="10" creationId="{00000000-0000-0000-0000-000000000000}"/>
          </ac:spMkLst>
        </pc:spChg>
      </pc:sldChg>
      <pc:sldChg chg="addSp delSp modSp add del mod chgLayout">
        <pc:chgData name="Faithe Wempen" userId="a5b80fda8aef011f" providerId="LiveId" clId="{F3DB4C2F-D435-40BD-8144-073C6854FA5C}" dt="2019-11-16T17:14:54.052" v="1047" actId="47"/>
        <pc:sldMkLst>
          <pc:docMk/>
          <pc:sldMk cId="1580510892" sldId="310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1580510892" sldId="310"/>
            <ac:spMk id="2" creationId="{57047CF3-C911-4CEF-B6C9-E52152DFA60F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1580510892" sldId="310"/>
            <ac:spMk id="3" creationId="{734CB22F-2A35-4B9F-93DF-A9BD02F7A0BE}"/>
          </ac:spMkLst>
        </pc:spChg>
        <pc:spChg chg="del mod ord">
          <ac:chgData name="Faithe Wempen" userId="a5b80fda8aef011f" providerId="LiveId" clId="{F3DB4C2F-D435-40BD-8144-073C6854FA5C}" dt="2019-11-16T17:11:19.923" v="870"/>
          <ac:spMkLst>
            <pc:docMk/>
            <pc:sldMk cId="1580510892" sldId="310"/>
            <ac:spMk id="10" creationId="{00000000-0000-0000-0000-000000000000}"/>
          </ac:spMkLst>
        </pc:spChg>
        <pc:picChg chg="add">
          <ac:chgData name="Faithe Wempen" userId="a5b80fda8aef011f" providerId="LiveId" clId="{F3DB4C2F-D435-40BD-8144-073C6854FA5C}" dt="2019-11-16T17:11:19.923" v="870"/>
          <ac:picMkLst>
            <pc:docMk/>
            <pc:sldMk cId="1580510892" sldId="310"/>
            <ac:picMk id="7" creationId="{AA40DC5A-B08B-4A93-A698-7973ED700EDE}"/>
          </ac:picMkLst>
        </pc:picChg>
        <pc:picChg chg="del">
          <ac:chgData name="Faithe Wempen" userId="a5b80fda8aef011f" providerId="LiveId" clId="{F3DB4C2F-D435-40BD-8144-073C6854FA5C}" dt="2019-11-16T17:11:18.837" v="869" actId="21"/>
          <ac:picMkLst>
            <pc:docMk/>
            <pc:sldMk cId="1580510892" sldId="310"/>
            <ac:picMk id="361475" creationId="{00000000-0000-0000-0000-000000000000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3743806034" sldId="310"/>
        </pc:sldMkLst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1502357775" sldId="311"/>
        </pc:sldMkLst>
      </pc:sldChg>
      <pc:sldChg chg="addSp del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3061677911" sldId="311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3061677911" sldId="311"/>
            <ac:spMk id="2" creationId="{B18BFAEB-4EBE-40BE-9CB4-51798D673038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3061677911" sldId="311"/>
            <ac:spMk id="3" creationId="{202ADC2B-D759-4028-B24A-6D1B84F229CB}"/>
          </ac:spMkLst>
        </pc:spChg>
        <pc:spChg chg="mod ord">
          <ac:chgData name="Faithe Wempen" userId="a5b80fda8aef011f" providerId="LiveId" clId="{F3DB4C2F-D435-40BD-8144-073C6854FA5C}" dt="2019-11-16T16:43:44.658" v="218" actId="6264"/>
          <ac:spMkLst>
            <pc:docMk/>
            <pc:sldMk cId="3061677911" sldId="311"/>
            <ac:spMk id="10" creationId="{00000000-0000-0000-0000-000000000000}"/>
          </ac:spMkLst>
        </pc:sp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234435718" sldId="312"/>
        </pc:sldMkLst>
      </pc:sldChg>
      <pc:sldChg chg="addSp del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1233719841" sldId="312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1233719841" sldId="312"/>
            <ac:spMk id="2" creationId="{616E3336-3B93-44EA-BD63-254881CB6D2A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1233719841" sldId="312"/>
            <ac:spMk id="3" creationId="{91B6E74C-B6AD-4959-A1BA-0F53AC496A09}"/>
          </ac:spMkLst>
        </pc:spChg>
        <pc:spChg chg="mod ord">
          <ac:chgData name="Faithe Wempen" userId="a5b80fda8aef011f" providerId="LiveId" clId="{F3DB4C2F-D435-40BD-8144-073C6854FA5C}" dt="2019-11-16T16:43:44.879" v="228" actId="27636"/>
          <ac:spMkLst>
            <pc:docMk/>
            <pc:sldMk cId="1233719841" sldId="312"/>
            <ac:spMk id="10" creationId="{00000000-0000-0000-0000-000000000000}"/>
          </ac:spMkLst>
        </pc:sp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474001557" sldId="313"/>
        </pc:sldMkLst>
      </pc:sldChg>
      <pc:sldChg chg="addSp del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587009949" sldId="313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587009949" sldId="313"/>
            <ac:spMk id="2" creationId="{D27D3993-5FAE-410B-8D61-C722BC90776E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587009949" sldId="313"/>
            <ac:spMk id="3" creationId="{3F7C8B40-18A5-4A79-BD97-0C2CCDD6C9A7}"/>
          </ac:spMkLst>
        </pc:spChg>
        <pc:spChg chg="mod ord">
          <ac:chgData name="Faithe Wempen" userId="a5b80fda8aef011f" providerId="LiveId" clId="{F3DB4C2F-D435-40BD-8144-073C6854FA5C}" dt="2019-11-16T16:43:44.658" v="218" actId="6264"/>
          <ac:spMkLst>
            <pc:docMk/>
            <pc:sldMk cId="587009949" sldId="313"/>
            <ac:spMk id="10" creationId="{00000000-0000-0000-0000-000000000000}"/>
          </ac:spMkLst>
        </pc:spChg>
      </pc:sldChg>
      <pc:sldChg chg="addSp del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342148931" sldId="314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342148931" sldId="314"/>
            <ac:spMk id="2" creationId="{E86D3957-2BCE-47CF-B315-5C8D85A3A3C2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342148931" sldId="314"/>
            <ac:spMk id="3" creationId="{D8874946-281D-4840-9C44-335EC9049DA4}"/>
          </ac:spMkLst>
        </pc:spChg>
        <pc:spChg chg="mod ord">
          <ac:chgData name="Faithe Wempen" userId="a5b80fda8aef011f" providerId="LiveId" clId="{F3DB4C2F-D435-40BD-8144-073C6854FA5C}" dt="2019-11-16T16:43:44.658" v="218" actId="6264"/>
          <ac:spMkLst>
            <pc:docMk/>
            <pc:sldMk cId="342148931" sldId="314"/>
            <ac:spMk id="10" creationId="{00000000-0000-0000-0000-000000000000}"/>
          </ac:spMkLst>
        </pc:sp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4256693722" sldId="314"/>
        </pc:sldMkLst>
      </pc:sldChg>
      <pc:sldChg chg="addSp del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43303311" sldId="315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43303311" sldId="315"/>
            <ac:spMk id="2" creationId="{14A6A110-9E30-4F38-8201-901555BB7A4C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43303311" sldId="315"/>
            <ac:spMk id="3" creationId="{20A4D37E-643C-44F8-BEFC-B67D9C4D8D56}"/>
          </ac:spMkLst>
        </pc:spChg>
        <pc:spChg chg="mod ord">
          <ac:chgData name="Faithe Wempen" userId="a5b80fda8aef011f" providerId="LiveId" clId="{F3DB4C2F-D435-40BD-8144-073C6854FA5C}" dt="2019-11-16T16:43:44.916" v="229" actId="27636"/>
          <ac:spMkLst>
            <pc:docMk/>
            <pc:sldMk cId="43303311" sldId="315"/>
            <ac:spMk id="10" creationId="{00000000-0000-0000-0000-000000000000}"/>
          </ac:spMkLst>
        </pc:sp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4189886395" sldId="315"/>
        </pc:sldMkLst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548015120" sldId="316"/>
        </pc:sldMkLst>
      </pc:sldChg>
      <pc:sldChg chg="add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2689683765" sldId="316"/>
        </pc:sldMkLst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2689683765" sldId="316"/>
            <ac:spMk id="2" creationId="{59F52597-C387-46A5-8B5D-B222E0DAE70A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2689683765" sldId="316"/>
            <ac:spMk id="3" creationId="{0AC3117E-BA08-466C-96E1-26CED9BE5FFE}"/>
          </ac:spMkLst>
        </pc:spChg>
      </pc:sldChg>
      <pc:sldChg chg="add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3932634937" sldId="317"/>
        </pc:sldMkLst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3932634937" sldId="317"/>
            <ac:spMk id="2" creationId="{63961BD8-3EF5-457A-8510-F5871B0F060A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3932634937" sldId="317"/>
            <ac:spMk id="3" creationId="{D036E286-16E9-48E1-BF68-4E15A9A91930}"/>
          </ac:spMkLst>
        </pc:spChg>
      </pc:sldChg>
      <pc:sldChg chg="addSp del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1124694207" sldId="318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1124694207" sldId="318"/>
            <ac:spMk id="2" creationId="{7C1878BD-A256-4B54-A5AA-C0D909DE556E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1124694207" sldId="318"/>
            <ac:spMk id="3" creationId="{0935E174-AC51-4908-9007-6B7C64B57A88}"/>
          </ac:spMkLst>
        </pc:spChg>
        <pc:spChg chg="mod ord">
          <ac:chgData name="Faithe Wempen" userId="a5b80fda8aef011f" providerId="LiveId" clId="{F3DB4C2F-D435-40BD-8144-073C6854FA5C}" dt="2019-11-16T16:43:44.946" v="230" actId="27636"/>
          <ac:spMkLst>
            <pc:docMk/>
            <pc:sldMk cId="1124694207" sldId="318"/>
            <ac:spMk id="10" creationId="{00000000-0000-0000-0000-000000000000}"/>
          </ac:spMkLst>
        </pc:sp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2496727075" sldId="318"/>
        </pc:sldMkLst>
      </pc:sldChg>
      <pc:sldChg chg="add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149134371" sldId="319"/>
        </pc:sldMkLst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149134371" sldId="319"/>
            <ac:spMk id="2" creationId="{13D304E1-819F-4934-BA33-91F57FC38FAE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149134371" sldId="319"/>
            <ac:spMk id="3" creationId="{91F518AF-405E-4666-8FF9-FA0E7B57DAFE}"/>
          </ac:spMkLst>
        </pc:sp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1236612380" sldId="319"/>
        </pc:sldMkLst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3570687392" sldId="320"/>
        </pc:sldMkLst>
      </pc:sldChg>
      <pc:sldChg chg="add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4287621376" sldId="320"/>
        </pc:sldMkLst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4287621376" sldId="320"/>
            <ac:spMk id="2" creationId="{2D59E804-A408-4637-A834-49CF6F75FC39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4287621376" sldId="320"/>
            <ac:spMk id="3" creationId="{EB7488C9-DD7C-4197-B701-B8A9FD24D0DD}"/>
          </ac:spMkLst>
        </pc:spChg>
      </pc:sldChg>
      <pc:sldChg chg="addSp del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458501577" sldId="321"/>
        </pc:sldMkLst>
        <pc:spChg chg="add del mod">
          <ac:chgData name="Faithe Wempen" userId="a5b80fda8aef011f" providerId="LiveId" clId="{F3DB4C2F-D435-40BD-8144-073C6854FA5C}" dt="2019-11-16T16:43:44.658" v="218" actId="6264"/>
          <ac:spMkLst>
            <pc:docMk/>
            <pc:sldMk cId="458501577" sldId="321"/>
            <ac:spMk id="2" creationId="{8C424424-8469-4F27-BE9C-A5EBF4B9444B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458501577" sldId="321"/>
            <ac:spMk id="3" creationId="{232C789B-8746-4853-94B3-2B3B494A18E8}"/>
          </ac:spMkLst>
        </pc:spChg>
        <pc:spChg chg="mod ord">
          <ac:chgData name="Faithe Wempen" userId="a5b80fda8aef011f" providerId="LiveId" clId="{F3DB4C2F-D435-40BD-8144-073C6854FA5C}" dt="2019-11-16T16:43:44.988" v="231" actId="27636"/>
          <ac:spMkLst>
            <pc:docMk/>
            <pc:sldMk cId="458501577" sldId="321"/>
            <ac:spMk id="10" creationId="{00000000-0000-0000-0000-000000000000}"/>
          </ac:spMkLst>
        </pc:sp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3444324108" sldId="321"/>
        </pc:sldMkLst>
      </pc:sldChg>
      <pc:sldChg chg="add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2532587301" sldId="322"/>
        </pc:sldMkLst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2532587301" sldId="322"/>
            <ac:spMk id="2" creationId="{51242D5E-A77A-45D2-890D-9FAEF0B51273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2532587301" sldId="322"/>
            <ac:spMk id="3" creationId="{958EBBD2-39FD-4193-8706-BCED13DD24C8}"/>
          </ac:spMkLst>
        </pc:sp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793344853" sldId="323"/>
        </pc:sldMkLst>
      </pc:sldChg>
      <pc:sldChg chg="addSp modSp add del mod chgLayout">
        <pc:chgData name="Faithe Wempen" userId="a5b80fda8aef011f" providerId="LiveId" clId="{F3DB4C2F-D435-40BD-8144-073C6854FA5C}" dt="2019-11-16T17:14:58.187" v="1048" actId="47"/>
        <pc:sldMkLst>
          <pc:docMk/>
          <pc:sldMk cId="2145316803" sldId="323"/>
        </pc:sldMkLst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2145316803" sldId="323"/>
            <ac:spMk id="2" creationId="{6643A84C-23CA-4B94-BA3C-89E08D439959}"/>
          </ac:spMkLst>
        </pc:spChg>
        <pc:spChg chg="add mod ord">
          <ac:chgData name="Faithe Wempen" userId="a5b80fda8aef011f" providerId="LiveId" clId="{F3DB4C2F-D435-40BD-8144-073C6854FA5C}" dt="2019-11-16T16:43:44.658" v="218" actId="6264"/>
          <ac:spMkLst>
            <pc:docMk/>
            <pc:sldMk cId="2145316803" sldId="323"/>
            <ac:spMk id="3" creationId="{B89A9C9F-6BB1-4C32-9194-C61D86559BA3}"/>
          </ac:spMkLst>
        </pc:spChg>
      </pc:sldChg>
      <pc:sldChg chg="addSp delSp modSp new mod">
        <pc:chgData name="Faithe Wempen" userId="a5b80fda8aef011f" providerId="LiveId" clId="{F3DB4C2F-D435-40BD-8144-073C6854FA5C}" dt="2019-11-16T17:12:12.272" v="919"/>
        <pc:sldMkLst>
          <pc:docMk/>
          <pc:sldMk cId="765212346" sldId="324"/>
        </pc:sldMkLst>
        <pc:spChg chg="mod">
          <ac:chgData name="Faithe Wempen" userId="a5b80fda8aef011f" providerId="LiveId" clId="{F3DB4C2F-D435-40BD-8144-073C6854FA5C}" dt="2019-11-16T17:11:41.512" v="918" actId="20577"/>
          <ac:spMkLst>
            <pc:docMk/>
            <pc:sldMk cId="765212346" sldId="324"/>
            <ac:spMk id="2" creationId="{A72308C0-0E9C-4EBD-B4F0-5E15E17A5A97}"/>
          </ac:spMkLst>
        </pc:spChg>
        <pc:spChg chg="del">
          <ac:chgData name="Faithe Wempen" userId="a5b80fda8aef011f" providerId="LiveId" clId="{F3DB4C2F-D435-40BD-8144-073C6854FA5C}" dt="2019-11-16T17:12:12.272" v="919"/>
          <ac:spMkLst>
            <pc:docMk/>
            <pc:sldMk cId="765212346" sldId="324"/>
            <ac:spMk id="3" creationId="{0221415E-2963-496C-89E2-7A356EDEADDD}"/>
          </ac:spMkLst>
        </pc:spChg>
        <pc:picChg chg="add mod">
          <ac:chgData name="Faithe Wempen" userId="a5b80fda8aef011f" providerId="LiveId" clId="{F3DB4C2F-D435-40BD-8144-073C6854FA5C}" dt="2019-11-16T17:12:12.272" v="919"/>
          <ac:picMkLst>
            <pc:docMk/>
            <pc:sldMk cId="765212346" sldId="324"/>
            <ac:picMk id="4" creationId="{BC4CBF3A-3277-423F-AB47-0E81B731ECA4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4202443087" sldId="324"/>
        </pc:sldMkLst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1769030734" sldId="325"/>
        </pc:sldMkLst>
      </pc:sldChg>
      <pc:sldChg chg="addSp delSp modSp new mod">
        <pc:chgData name="Faithe Wempen" userId="a5b80fda8aef011f" providerId="LiveId" clId="{F3DB4C2F-D435-40BD-8144-073C6854FA5C}" dt="2019-11-16T17:12:51.442" v="953" actId="1076"/>
        <pc:sldMkLst>
          <pc:docMk/>
          <pc:sldMk cId="2268845017" sldId="325"/>
        </pc:sldMkLst>
        <pc:spChg chg="mod">
          <ac:chgData name="Faithe Wempen" userId="a5b80fda8aef011f" providerId="LiveId" clId="{F3DB4C2F-D435-40BD-8144-073C6854FA5C}" dt="2019-11-16T17:12:30.626" v="950" actId="20577"/>
          <ac:spMkLst>
            <pc:docMk/>
            <pc:sldMk cId="2268845017" sldId="325"/>
            <ac:spMk id="2" creationId="{F68D8B8B-3E6B-4FAC-BA65-894C0A0D94B7}"/>
          </ac:spMkLst>
        </pc:spChg>
        <pc:spChg chg="del">
          <ac:chgData name="Faithe Wempen" userId="a5b80fda8aef011f" providerId="LiveId" clId="{F3DB4C2F-D435-40BD-8144-073C6854FA5C}" dt="2019-11-16T17:12:47.336" v="951"/>
          <ac:spMkLst>
            <pc:docMk/>
            <pc:sldMk cId="2268845017" sldId="325"/>
            <ac:spMk id="3" creationId="{5E50B6F5-8C21-472C-A6D0-2178AD287256}"/>
          </ac:spMkLst>
        </pc:spChg>
        <pc:picChg chg="add mod">
          <ac:chgData name="Faithe Wempen" userId="a5b80fda8aef011f" providerId="LiveId" clId="{F3DB4C2F-D435-40BD-8144-073C6854FA5C}" dt="2019-11-16T17:12:51.442" v="953" actId="1076"/>
          <ac:picMkLst>
            <pc:docMk/>
            <pc:sldMk cId="2268845017" sldId="325"/>
            <ac:picMk id="4" creationId="{A36F5072-CD18-43D1-BDE6-1C20E5896C9E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854980351" sldId="326"/>
        </pc:sldMkLst>
      </pc:sldChg>
      <pc:sldChg chg="addSp delSp modSp new mod">
        <pc:chgData name="Faithe Wempen" userId="a5b80fda8aef011f" providerId="LiveId" clId="{F3DB4C2F-D435-40BD-8144-073C6854FA5C}" dt="2019-11-16T17:13:32.530" v="989"/>
        <pc:sldMkLst>
          <pc:docMk/>
          <pc:sldMk cId="951094478" sldId="326"/>
        </pc:sldMkLst>
        <pc:spChg chg="mod">
          <ac:chgData name="Faithe Wempen" userId="a5b80fda8aef011f" providerId="LiveId" clId="{F3DB4C2F-D435-40BD-8144-073C6854FA5C}" dt="2019-11-16T17:13:15.038" v="988" actId="27636"/>
          <ac:spMkLst>
            <pc:docMk/>
            <pc:sldMk cId="951094478" sldId="326"/>
            <ac:spMk id="2" creationId="{7BE37981-1D79-4564-97DE-808ECCC716DB}"/>
          </ac:spMkLst>
        </pc:spChg>
        <pc:spChg chg="del">
          <ac:chgData name="Faithe Wempen" userId="a5b80fda8aef011f" providerId="LiveId" clId="{F3DB4C2F-D435-40BD-8144-073C6854FA5C}" dt="2019-11-16T17:13:32.530" v="989"/>
          <ac:spMkLst>
            <pc:docMk/>
            <pc:sldMk cId="951094478" sldId="326"/>
            <ac:spMk id="3" creationId="{98E516FD-3E69-4844-91CD-DD7DB5DFF914}"/>
          </ac:spMkLst>
        </pc:spChg>
        <pc:picChg chg="add mod">
          <ac:chgData name="Faithe Wempen" userId="a5b80fda8aef011f" providerId="LiveId" clId="{F3DB4C2F-D435-40BD-8144-073C6854FA5C}" dt="2019-11-16T17:13:32.530" v="989"/>
          <ac:picMkLst>
            <pc:docMk/>
            <pc:sldMk cId="951094478" sldId="326"/>
            <ac:picMk id="4" creationId="{629B28AA-A9F3-4F1F-90D3-706F2DD849B0}"/>
          </ac:picMkLst>
        </pc:picChg>
      </pc:sldChg>
      <pc:sldChg chg="addSp delSp modSp new mod">
        <pc:chgData name="Faithe Wempen" userId="a5b80fda8aef011f" providerId="LiveId" clId="{F3DB4C2F-D435-40BD-8144-073C6854FA5C}" dt="2019-11-16T17:14:38.858" v="1046" actId="1076"/>
        <pc:sldMkLst>
          <pc:docMk/>
          <pc:sldMk cId="2346430028" sldId="327"/>
        </pc:sldMkLst>
        <pc:spChg chg="mod">
          <ac:chgData name="Faithe Wempen" userId="a5b80fda8aef011f" providerId="LiveId" clId="{F3DB4C2F-D435-40BD-8144-073C6854FA5C}" dt="2019-11-16T17:14:19" v="1044" actId="20577"/>
          <ac:spMkLst>
            <pc:docMk/>
            <pc:sldMk cId="2346430028" sldId="327"/>
            <ac:spMk id="2" creationId="{1BFC436B-C60E-49A6-855B-3B0B80EEBDD0}"/>
          </ac:spMkLst>
        </pc:spChg>
        <pc:spChg chg="del">
          <ac:chgData name="Faithe Wempen" userId="a5b80fda8aef011f" providerId="LiveId" clId="{F3DB4C2F-D435-40BD-8144-073C6854FA5C}" dt="2019-11-16T17:14:36.761" v="1045"/>
          <ac:spMkLst>
            <pc:docMk/>
            <pc:sldMk cId="2346430028" sldId="327"/>
            <ac:spMk id="3" creationId="{87EFC1FF-2D1B-4308-B537-CD28D8638DF3}"/>
          </ac:spMkLst>
        </pc:spChg>
        <pc:picChg chg="add mod">
          <ac:chgData name="Faithe Wempen" userId="a5b80fda8aef011f" providerId="LiveId" clId="{F3DB4C2F-D435-40BD-8144-073C6854FA5C}" dt="2019-11-16T17:14:38.858" v="1046" actId="1076"/>
          <ac:picMkLst>
            <pc:docMk/>
            <pc:sldMk cId="2346430028" sldId="327"/>
            <ac:picMk id="4" creationId="{506405B7-5364-43BD-BB85-0E9D72211B61}"/>
          </ac:picMkLst>
        </pc:picChg>
      </pc:sldChg>
      <pc:sldChg chg="addSp delSp modSp new mod">
        <pc:chgData name="Faithe Wempen" userId="a5b80fda8aef011f" providerId="LiveId" clId="{F3DB4C2F-D435-40BD-8144-073C6854FA5C}" dt="2019-11-16T17:15:33.949" v="1084"/>
        <pc:sldMkLst>
          <pc:docMk/>
          <pc:sldMk cId="2048345026" sldId="328"/>
        </pc:sldMkLst>
        <pc:spChg chg="mod">
          <ac:chgData name="Faithe Wempen" userId="a5b80fda8aef011f" providerId="LiveId" clId="{F3DB4C2F-D435-40BD-8144-073C6854FA5C}" dt="2019-11-16T17:15:10.814" v="1083" actId="20577"/>
          <ac:spMkLst>
            <pc:docMk/>
            <pc:sldMk cId="2048345026" sldId="328"/>
            <ac:spMk id="2" creationId="{FB93FA75-0597-4D65-9630-5F17C01E56BA}"/>
          </ac:spMkLst>
        </pc:spChg>
        <pc:spChg chg="del">
          <ac:chgData name="Faithe Wempen" userId="a5b80fda8aef011f" providerId="LiveId" clId="{F3DB4C2F-D435-40BD-8144-073C6854FA5C}" dt="2019-11-16T17:15:33.949" v="1084"/>
          <ac:spMkLst>
            <pc:docMk/>
            <pc:sldMk cId="2048345026" sldId="328"/>
            <ac:spMk id="3" creationId="{46994DBD-C3DD-431F-9E96-F8A80C44D74C}"/>
          </ac:spMkLst>
        </pc:spChg>
        <pc:picChg chg="add mod">
          <ac:chgData name="Faithe Wempen" userId="a5b80fda8aef011f" providerId="LiveId" clId="{F3DB4C2F-D435-40BD-8144-073C6854FA5C}" dt="2019-11-16T17:15:33.949" v="1084"/>
          <ac:picMkLst>
            <pc:docMk/>
            <pc:sldMk cId="2048345026" sldId="328"/>
            <ac:picMk id="4" creationId="{A6E8455C-8A34-4FDB-8209-6CC4F6015BCC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561703177" sldId="329"/>
        </pc:sldMkLst>
      </pc:sldChg>
      <pc:sldChg chg="addSp delSp modSp new mod">
        <pc:chgData name="Faithe Wempen" userId="a5b80fda8aef011f" providerId="LiveId" clId="{F3DB4C2F-D435-40BD-8144-073C6854FA5C}" dt="2019-11-16T17:16:21.594" v="1164" actId="1076"/>
        <pc:sldMkLst>
          <pc:docMk/>
          <pc:sldMk cId="1381211350" sldId="329"/>
        </pc:sldMkLst>
        <pc:spChg chg="mod">
          <ac:chgData name="Faithe Wempen" userId="a5b80fda8aef011f" providerId="LiveId" clId="{F3DB4C2F-D435-40BD-8144-073C6854FA5C}" dt="2019-11-16T17:15:59.962" v="1161" actId="20577"/>
          <ac:spMkLst>
            <pc:docMk/>
            <pc:sldMk cId="1381211350" sldId="329"/>
            <ac:spMk id="2" creationId="{D7DF184C-EF3A-4E08-AB41-9605E28B4AE6}"/>
          </ac:spMkLst>
        </pc:spChg>
        <pc:spChg chg="del">
          <ac:chgData name="Faithe Wempen" userId="a5b80fda8aef011f" providerId="LiveId" clId="{F3DB4C2F-D435-40BD-8144-073C6854FA5C}" dt="2019-11-16T17:16:16.917" v="1162"/>
          <ac:spMkLst>
            <pc:docMk/>
            <pc:sldMk cId="1381211350" sldId="329"/>
            <ac:spMk id="3" creationId="{BC560EE8-48DE-418E-8584-C7FE099455E9}"/>
          </ac:spMkLst>
        </pc:spChg>
        <pc:picChg chg="add mod">
          <ac:chgData name="Faithe Wempen" userId="a5b80fda8aef011f" providerId="LiveId" clId="{F3DB4C2F-D435-40BD-8144-073C6854FA5C}" dt="2019-11-16T17:16:21.594" v="1164" actId="1076"/>
          <ac:picMkLst>
            <pc:docMk/>
            <pc:sldMk cId="1381211350" sldId="329"/>
            <ac:picMk id="4" creationId="{E5B1591C-3C41-4F71-AE3B-378A73FDA301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996305730" sldId="330"/>
        </pc:sldMkLst>
      </pc:sldChg>
      <pc:sldChg chg="addSp delSp modSp new mod">
        <pc:chgData name="Faithe Wempen" userId="a5b80fda8aef011f" providerId="LiveId" clId="{F3DB4C2F-D435-40BD-8144-073C6854FA5C}" dt="2019-11-16T17:17:06.630" v="1230"/>
        <pc:sldMkLst>
          <pc:docMk/>
          <pc:sldMk cId="1690809951" sldId="330"/>
        </pc:sldMkLst>
        <pc:spChg chg="mod">
          <ac:chgData name="Faithe Wempen" userId="a5b80fda8aef011f" providerId="LiveId" clId="{F3DB4C2F-D435-40BD-8144-073C6854FA5C}" dt="2019-11-16T17:16:42.301" v="1229" actId="20577"/>
          <ac:spMkLst>
            <pc:docMk/>
            <pc:sldMk cId="1690809951" sldId="330"/>
            <ac:spMk id="2" creationId="{825AD37E-04CA-4A38-92EC-24550CCC4D0C}"/>
          </ac:spMkLst>
        </pc:spChg>
        <pc:spChg chg="del">
          <ac:chgData name="Faithe Wempen" userId="a5b80fda8aef011f" providerId="LiveId" clId="{F3DB4C2F-D435-40BD-8144-073C6854FA5C}" dt="2019-11-16T17:17:06.630" v="1230"/>
          <ac:spMkLst>
            <pc:docMk/>
            <pc:sldMk cId="1690809951" sldId="330"/>
            <ac:spMk id="3" creationId="{E6C20321-8F99-43A1-9114-DDC80CE28DCF}"/>
          </ac:spMkLst>
        </pc:spChg>
        <pc:picChg chg="add mod">
          <ac:chgData name="Faithe Wempen" userId="a5b80fda8aef011f" providerId="LiveId" clId="{F3DB4C2F-D435-40BD-8144-073C6854FA5C}" dt="2019-11-16T17:17:06.630" v="1230"/>
          <ac:picMkLst>
            <pc:docMk/>
            <pc:sldMk cId="1690809951" sldId="330"/>
            <ac:picMk id="4" creationId="{36AF9E2E-F9DB-4F56-A90A-D9A0AFC746EC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1390361262" sldId="331"/>
        </pc:sldMkLst>
      </pc:sldChg>
      <pc:sldChg chg="addSp delSp modSp new mod">
        <pc:chgData name="Faithe Wempen" userId="a5b80fda8aef011f" providerId="LiveId" clId="{F3DB4C2F-D435-40BD-8144-073C6854FA5C}" dt="2019-11-16T17:17:52.284" v="1292"/>
        <pc:sldMkLst>
          <pc:docMk/>
          <pc:sldMk cId="1578165576" sldId="331"/>
        </pc:sldMkLst>
        <pc:spChg chg="mod">
          <ac:chgData name="Faithe Wempen" userId="a5b80fda8aef011f" providerId="LiveId" clId="{F3DB4C2F-D435-40BD-8144-073C6854FA5C}" dt="2019-11-16T17:17:25.798" v="1291" actId="20577"/>
          <ac:spMkLst>
            <pc:docMk/>
            <pc:sldMk cId="1578165576" sldId="331"/>
            <ac:spMk id="2" creationId="{A8E60525-3620-421D-8459-2EAADB10BEE4}"/>
          </ac:spMkLst>
        </pc:spChg>
        <pc:spChg chg="del">
          <ac:chgData name="Faithe Wempen" userId="a5b80fda8aef011f" providerId="LiveId" clId="{F3DB4C2F-D435-40BD-8144-073C6854FA5C}" dt="2019-11-16T17:17:52.284" v="1292"/>
          <ac:spMkLst>
            <pc:docMk/>
            <pc:sldMk cId="1578165576" sldId="331"/>
            <ac:spMk id="3" creationId="{2C823F92-7769-448E-88EF-0347C073CF74}"/>
          </ac:spMkLst>
        </pc:spChg>
        <pc:picChg chg="add mod">
          <ac:chgData name="Faithe Wempen" userId="a5b80fda8aef011f" providerId="LiveId" clId="{F3DB4C2F-D435-40BD-8144-073C6854FA5C}" dt="2019-11-16T17:17:52.284" v="1292"/>
          <ac:picMkLst>
            <pc:docMk/>
            <pc:sldMk cId="1578165576" sldId="331"/>
            <ac:picMk id="4" creationId="{262432F0-22D2-4A02-819E-1E05CE5928EF}"/>
          </ac:picMkLst>
        </pc:picChg>
      </pc:sldChg>
      <pc:sldChg chg="addSp delSp modSp new mod">
        <pc:chgData name="Faithe Wempen" userId="a5b80fda8aef011f" providerId="LiveId" clId="{F3DB4C2F-D435-40BD-8144-073C6854FA5C}" dt="2019-11-16T17:18:24.599" v="1307"/>
        <pc:sldMkLst>
          <pc:docMk/>
          <pc:sldMk cId="461787235" sldId="332"/>
        </pc:sldMkLst>
        <pc:spChg chg="mod">
          <ac:chgData name="Faithe Wempen" userId="a5b80fda8aef011f" providerId="LiveId" clId="{F3DB4C2F-D435-40BD-8144-073C6854FA5C}" dt="2019-11-16T17:18:02.136" v="1306" actId="20577"/>
          <ac:spMkLst>
            <pc:docMk/>
            <pc:sldMk cId="461787235" sldId="332"/>
            <ac:spMk id="2" creationId="{8A8E2BF2-BD92-4DDB-B684-806685A7A937}"/>
          </ac:spMkLst>
        </pc:spChg>
        <pc:spChg chg="del">
          <ac:chgData name="Faithe Wempen" userId="a5b80fda8aef011f" providerId="LiveId" clId="{F3DB4C2F-D435-40BD-8144-073C6854FA5C}" dt="2019-11-16T17:18:24.599" v="1307"/>
          <ac:spMkLst>
            <pc:docMk/>
            <pc:sldMk cId="461787235" sldId="332"/>
            <ac:spMk id="3" creationId="{C2C640A0-0EFB-41EF-BE64-FE61DDBFA818}"/>
          </ac:spMkLst>
        </pc:spChg>
        <pc:picChg chg="add mod">
          <ac:chgData name="Faithe Wempen" userId="a5b80fda8aef011f" providerId="LiveId" clId="{F3DB4C2F-D435-40BD-8144-073C6854FA5C}" dt="2019-11-16T17:18:24.599" v="1307"/>
          <ac:picMkLst>
            <pc:docMk/>
            <pc:sldMk cId="461787235" sldId="332"/>
            <ac:picMk id="4" creationId="{A54FC90D-A31A-4084-82E1-56C3B549A267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2142397620" sldId="332"/>
        </pc:sldMkLst>
      </pc:sldChg>
      <pc:sldChg chg="addSp delSp modSp new mod">
        <pc:chgData name="Faithe Wempen" userId="a5b80fda8aef011f" providerId="LiveId" clId="{F3DB4C2F-D435-40BD-8144-073C6854FA5C}" dt="2019-11-16T17:19:56.834" v="1437" actId="1076"/>
        <pc:sldMkLst>
          <pc:docMk/>
          <pc:sldMk cId="190369076" sldId="333"/>
        </pc:sldMkLst>
        <pc:spChg chg="mod">
          <ac:chgData name="Faithe Wempen" userId="a5b80fda8aef011f" providerId="LiveId" clId="{F3DB4C2F-D435-40BD-8144-073C6854FA5C}" dt="2019-11-16T17:19:32.687" v="1435" actId="20577"/>
          <ac:spMkLst>
            <pc:docMk/>
            <pc:sldMk cId="190369076" sldId="333"/>
            <ac:spMk id="2" creationId="{72B4B6FC-70D2-4A16-93C3-A7EFF6A707DF}"/>
          </ac:spMkLst>
        </pc:spChg>
        <pc:spChg chg="del">
          <ac:chgData name="Faithe Wempen" userId="a5b80fda8aef011f" providerId="LiveId" clId="{F3DB4C2F-D435-40BD-8144-073C6854FA5C}" dt="2019-11-16T17:19:54.367" v="1436"/>
          <ac:spMkLst>
            <pc:docMk/>
            <pc:sldMk cId="190369076" sldId="333"/>
            <ac:spMk id="3" creationId="{6E51E5BF-55CB-4A34-9DDF-B2A82BCBF2D8}"/>
          </ac:spMkLst>
        </pc:spChg>
        <pc:picChg chg="add mod">
          <ac:chgData name="Faithe Wempen" userId="a5b80fda8aef011f" providerId="LiveId" clId="{F3DB4C2F-D435-40BD-8144-073C6854FA5C}" dt="2019-11-16T17:19:56.834" v="1437" actId="1076"/>
          <ac:picMkLst>
            <pc:docMk/>
            <pc:sldMk cId="190369076" sldId="333"/>
            <ac:picMk id="4" creationId="{5A7A5D21-AE0E-41E7-BFD0-CD34FB6296EE}"/>
          </ac:picMkLst>
        </pc:picChg>
      </pc:sldChg>
      <pc:sldChg chg="addSp delSp modSp new mod ord">
        <pc:chgData name="Faithe Wempen" userId="a5b80fda8aef011f" providerId="LiveId" clId="{F3DB4C2F-D435-40BD-8144-073C6854FA5C}" dt="2019-11-16T17:21:20.955" v="1616"/>
        <pc:sldMkLst>
          <pc:docMk/>
          <pc:sldMk cId="3424494516" sldId="334"/>
        </pc:sldMkLst>
        <pc:spChg chg="mod">
          <ac:chgData name="Faithe Wempen" userId="a5b80fda8aef011f" providerId="LiveId" clId="{F3DB4C2F-D435-40BD-8144-073C6854FA5C}" dt="2019-11-16T17:20:10.347" v="1485" actId="20577"/>
          <ac:spMkLst>
            <pc:docMk/>
            <pc:sldMk cId="3424494516" sldId="334"/>
            <ac:spMk id="2" creationId="{478E4E40-9832-4AEA-A902-65445B4D8B7F}"/>
          </ac:spMkLst>
        </pc:spChg>
        <pc:spChg chg="del">
          <ac:chgData name="Faithe Wempen" userId="a5b80fda8aef011f" providerId="LiveId" clId="{F3DB4C2F-D435-40BD-8144-073C6854FA5C}" dt="2019-11-16T17:20:18.987" v="1486" actId="3680"/>
          <ac:spMkLst>
            <pc:docMk/>
            <pc:sldMk cId="3424494516" sldId="334"/>
            <ac:spMk id="3" creationId="{684B5B9E-833D-476D-8305-13C01A523151}"/>
          </ac:spMkLst>
        </pc:spChg>
        <pc:graphicFrameChg chg="add mod ord modGraphic">
          <ac:chgData name="Faithe Wempen" userId="a5b80fda8aef011f" providerId="LiveId" clId="{F3DB4C2F-D435-40BD-8144-073C6854FA5C}" dt="2019-11-16T17:21:14.338" v="1614" actId="1076"/>
          <ac:graphicFrameMkLst>
            <pc:docMk/>
            <pc:sldMk cId="3424494516" sldId="334"/>
            <ac:graphicFrameMk id="4" creationId="{127C4265-A8F5-474E-9223-C7183D6672E1}"/>
          </ac:graphicFrameMkLst>
        </pc:graphicFrameChg>
      </pc:sldChg>
      <pc:sldChg chg="addSp delSp modSp new mod ord">
        <pc:chgData name="Faithe Wempen" userId="a5b80fda8aef011f" providerId="LiveId" clId="{F3DB4C2F-D435-40BD-8144-073C6854FA5C}" dt="2019-11-16T17:22:30.526" v="1618"/>
        <pc:sldMkLst>
          <pc:docMk/>
          <pc:sldMk cId="50548231" sldId="335"/>
        </pc:sldMkLst>
        <pc:spChg chg="mod">
          <ac:chgData name="Faithe Wempen" userId="a5b80fda8aef011f" providerId="LiveId" clId="{F3DB4C2F-D435-40BD-8144-073C6854FA5C}" dt="2019-11-16T17:18:47.669" v="1354" actId="20577"/>
          <ac:spMkLst>
            <pc:docMk/>
            <pc:sldMk cId="50548231" sldId="335"/>
            <ac:spMk id="2" creationId="{01EA2721-8FDD-47B3-9128-0C1CE5964B63}"/>
          </ac:spMkLst>
        </pc:spChg>
        <pc:spChg chg="del">
          <ac:chgData name="Faithe Wempen" userId="a5b80fda8aef011f" providerId="LiveId" clId="{F3DB4C2F-D435-40BD-8144-073C6854FA5C}" dt="2019-11-16T17:19:09.198" v="1355"/>
          <ac:spMkLst>
            <pc:docMk/>
            <pc:sldMk cId="50548231" sldId="335"/>
            <ac:spMk id="3" creationId="{D988571A-1796-4B77-A617-0B90725D7C9B}"/>
          </ac:spMkLst>
        </pc:spChg>
        <pc:picChg chg="add mod">
          <ac:chgData name="Faithe Wempen" userId="a5b80fda8aef011f" providerId="LiveId" clId="{F3DB4C2F-D435-40BD-8144-073C6854FA5C}" dt="2019-11-16T17:19:13.603" v="1357" actId="1076"/>
          <ac:picMkLst>
            <pc:docMk/>
            <pc:sldMk cId="50548231" sldId="335"/>
            <ac:picMk id="4" creationId="{F41D3620-4367-4940-B9AE-84A6F17B629A}"/>
          </ac:picMkLst>
        </pc:picChg>
      </pc:sldChg>
      <pc:sldChg chg="addSp delSp modSp new mod">
        <pc:chgData name="Faithe Wempen" userId="a5b80fda8aef011f" providerId="LiveId" clId="{F3DB4C2F-D435-40BD-8144-073C6854FA5C}" dt="2019-11-16T17:23:10.505" v="1652" actId="1076"/>
        <pc:sldMkLst>
          <pc:docMk/>
          <pc:sldMk cId="2437237578" sldId="336"/>
        </pc:sldMkLst>
        <pc:spChg chg="mod">
          <ac:chgData name="Faithe Wempen" userId="a5b80fda8aef011f" providerId="LiveId" clId="{F3DB4C2F-D435-40BD-8144-073C6854FA5C}" dt="2019-11-16T17:22:49.304" v="1650" actId="20577"/>
          <ac:spMkLst>
            <pc:docMk/>
            <pc:sldMk cId="2437237578" sldId="336"/>
            <ac:spMk id="2" creationId="{8EFD625A-56F9-4782-AF0B-C2B0BA15858E}"/>
          </ac:spMkLst>
        </pc:spChg>
        <pc:spChg chg="del">
          <ac:chgData name="Faithe Wempen" userId="a5b80fda8aef011f" providerId="LiveId" clId="{F3DB4C2F-D435-40BD-8144-073C6854FA5C}" dt="2019-11-16T17:23:08.439" v="1651"/>
          <ac:spMkLst>
            <pc:docMk/>
            <pc:sldMk cId="2437237578" sldId="336"/>
            <ac:spMk id="3" creationId="{0068AC78-0B9D-4763-9BF7-20BBBE2658C4}"/>
          </ac:spMkLst>
        </pc:spChg>
        <pc:picChg chg="add mod">
          <ac:chgData name="Faithe Wempen" userId="a5b80fda8aef011f" providerId="LiveId" clId="{F3DB4C2F-D435-40BD-8144-073C6854FA5C}" dt="2019-11-16T17:23:10.505" v="1652" actId="1076"/>
          <ac:picMkLst>
            <pc:docMk/>
            <pc:sldMk cId="2437237578" sldId="336"/>
            <ac:picMk id="4" creationId="{D26ACAD0-7945-4ED5-B930-F209D02E2F1B}"/>
          </ac:picMkLst>
        </pc:picChg>
      </pc:sldChg>
      <pc:sldChg chg="addSp delSp modSp new mod">
        <pc:chgData name="Faithe Wempen" userId="a5b80fda8aef011f" providerId="LiveId" clId="{F3DB4C2F-D435-40BD-8144-073C6854FA5C}" dt="2019-11-16T17:23:56.915" v="1701" actId="1076"/>
        <pc:sldMkLst>
          <pc:docMk/>
          <pc:sldMk cId="1445372415" sldId="337"/>
        </pc:sldMkLst>
        <pc:spChg chg="mod">
          <ac:chgData name="Faithe Wempen" userId="a5b80fda8aef011f" providerId="LiveId" clId="{F3DB4C2F-D435-40BD-8144-073C6854FA5C}" dt="2019-11-16T17:23:30.716" v="1697" actId="20577"/>
          <ac:spMkLst>
            <pc:docMk/>
            <pc:sldMk cId="1445372415" sldId="337"/>
            <ac:spMk id="2" creationId="{289266E4-531B-4131-B542-EB276988D5D7}"/>
          </ac:spMkLst>
        </pc:spChg>
        <pc:spChg chg="del">
          <ac:chgData name="Faithe Wempen" userId="a5b80fda8aef011f" providerId="LiveId" clId="{F3DB4C2F-D435-40BD-8144-073C6854FA5C}" dt="2019-11-16T17:23:50.469" v="1698"/>
          <ac:spMkLst>
            <pc:docMk/>
            <pc:sldMk cId="1445372415" sldId="337"/>
            <ac:spMk id="3" creationId="{8DBF6D4C-19A6-4E45-A900-743706260B80}"/>
          </ac:spMkLst>
        </pc:spChg>
        <pc:picChg chg="add mod">
          <ac:chgData name="Faithe Wempen" userId="a5b80fda8aef011f" providerId="LiveId" clId="{F3DB4C2F-D435-40BD-8144-073C6854FA5C}" dt="2019-11-16T17:23:56.915" v="1701" actId="1076"/>
          <ac:picMkLst>
            <pc:docMk/>
            <pc:sldMk cId="1445372415" sldId="337"/>
            <ac:picMk id="4" creationId="{9D48BFC9-0C02-4671-A775-506BCCF40FFB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1096368422" sldId="338"/>
        </pc:sldMkLst>
      </pc:sldChg>
      <pc:sldChg chg="addSp delSp modSp new mod">
        <pc:chgData name="Faithe Wempen" userId="a5b80fda8aef011f" providerId="LiveId" clId="{F3DB4C2F-D435-40BD-8144-073C6854FA5C}" dt="2019-11-16T17:24:36.681" v="1742" actId="1076"/>
        <pc:sldMkLst>
          <pc:docMk/>
          <pc:sldMk cId="3076762736" sldId="338"/>
        </pc:sldMkLst>
        <pc:spChg chg="mod">
          <ac:chgData name="Faithe Wempen" userId="a5b80fda8aef011f" providerId="LiveId" clId="{F3DB4C2F-D435-40BD-8144-073C6854FA5C}" dt="2019-11-16T17:24:11.590" v="1737" actId="20577"/>
          <ac:spMkLst>
            <pc:docMk/>
            <pc:sldMk cId="3076762736" sldId="338"/>
            <ac:spMk id="2" creationId="{DBDB1B12-02F5-4D26-80A2-A75A2C3EB55B}"/>
          </ac:spMkLst>
        </pc:spChg>
        <pc:spChg chg="del">
          <ac:chgData name="Faithe Wempen" userId="a5b80fda8aef011f" providerId="LiveId" clId="{F3DB4C2F-D435-40BD-8144-073C6854FA5C}" dt="2019-11-16T17:24:28.272" v="1738"/>
          <ac:spMkLst>
            <pc:docMk/>
            <pc:sldMk cId="3076762736" sldId="338"/>
            <ac:spMk id="3" creationId="{4D50B4E4-019F-422E-BEF4-387F4C3F54B1}"/>
          </ac:spMkLst>
        </pc:spChg>
        <pc:picChg chg="add mod">
          <ac:chgData name="Faithe Wempen" userId="a5b80fda8aef011f" providerId="LiveId" clId="{F3DB4C2F-D435-40BD-8144-073C6854FA5C}" dt="2019-11-16T17:24:36.681" v="1742" actId="1076"/>
          <ac:picMkLst>
            <pc:docMk/>
            <pc:sldMk cId="3076762736" sldId="338"/>
            <ac:picMk id="4" creationId="{C9783B30-573F-4592-8393-F24D992426F8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4186288614" sldId="339"/>
        </pc:sldMkLst>
      </pc:sldChg>
      <pc:sldChg chg="addSp delSp modSp new mod">
        <pc:chgData name="Faithe Wempen" userId="a5b80fda8aef011f" providerId="LiveId" clId="{F3DB4C2F-D435-40BD-8144-073C6854FA5C}" dt="2019-11-16T17:25:17.362" v="1791" actId="1076"/>
        <pc:sldMkLst>
          <pc:docMk/>
          <pc:sldMk cId="4283510605" sldId="339"/>
        </pc:sldMkLst>
        <pc:spChg chg="mod">
          <ac:chgData name="Faithe Wempen" userId="a5b80fda8aef011f" providerId="LiveId" clId="{F3DB4C2F-D435-40BD-8144-073C6854FA5C}" dt="2019-11-16T17:24:54.304" v="1788" actId="20577"/>
          <ac:spMkLst>
            <pc:docMk/>
            <pc:sldMk cId="4283510605" sldId="339"/>
            <ac:spMk id="2" creationId="{97C1EAE5-4A4A-4FCD-BFB8-BD7EAB02D4C8}"/>
          </ac:spMkLst>
        </pc:spChg>
        <pc:spChg chg="del">
          <ac:chgData name="Faithe Wempen" userId="a5b80fda8aef011f" providerId="LiveId" clId="{F3DB4C2F-D435-40BD-8144-073C6854FA5C}" dt="2019-11-16T17:25:13.068" v="1789"/>
          <ac:spMkLst>
            <pc:docMk/>
            <pc:sldMk cId="4283510605" sldId="339"/>
            <ac:spMk id="3" creationId="{20C5581C-8DB4-41A7-91F1-BD9DB043D477}"/>
          </ac:spMkLst>
        </pc:spChg>
        <pc:picChg chg="add mod">
          <ac:chgData name="Faithe Wempen" userId="a5b80fda8aef011f" providerId="LiveId" clId="{F3DB4C2F-D435-40BD-8144-073C6854FA5C}" dt="2019-11-16T17:25:17.362" v="1791" actId="1076"/>
          <ac:picMkLst>
            <pc:docMk/>
            <pc:sldMk cId="4283510605" sldId="339"/>
            <ac:picMk id="4" creationId="{51ADFBE8-78DC-4746-9DCB-A33F919B9662}"/>
          </ac:picMkLst>
        </pc:picChg>
      </pc:sldChg>
      <pc:sldChg chg="del">
        <pc:chgData name="Faithe Wempen" userId="a5b80fda8aef011f" providerId="LiveId" clId="{F3DB4C2F-D435-40BD-8144-073C6854FA5C}" dt="2019-11-16T16:43:24.304" v="213" actId="47"/>
        <pc:sldMkLst>
          <pc:docMk/>
          <pc:sldMk cId="1114738606" sldId="340"/>
        </pc:sldMkLst>
      </pc:sldChg>
      <pc:sldChg chg="addSp delSp modSp new mod">
        <pc:chgData name="Faithe Wempen" userId="a5b80fda8aef011f" providerId="LiveId" clId="{F3DB4C2F-D435-40BD-8144-073C6854FA5C}" dt="2019-11-16T17:25:53.490" v="1848" actId="1076"/>
        <pc:sldMkLst>
          <pc:docMk/>
          <pc:sldMk cId="3149157922" sldId="340"/>
        </pc:sldMkLst>
        <pc:spChg chg="mod">
          <ac:chgData name="Faithe Wempen" userId="a5b80fda8aef011f" providerId="LiveId" clId="{F3DB4C2F-D435-40BD-8144-073C6854FA5C}" dt="2019-11-16T17:25:47.322" v="1846" actId="20577"/>
          <ac:spMkLst>
            <pc:docMk/>
            <pc:sldMk cId="3149157922" sldId="340"/>
            <ac:spMk id="2" creationId="{3BBD5305-2859-42F3-AC3B-B5A4C33F723A}"/>
          </ac:spMkLst>
        </pc:spChg>
        <pc:spChg chg="del">
          <ac:chgData name="Faithe Wempen" userId="a5b80fda8aef011f" providerId="LiveId" clId="{F3DB4C2F-D435-40BD-8144-073C6854FA5C}" dt="2019-11-16T17:25:39.012" v="1793"/>
          <ac:spMkLst>
            <pc:docMk/>
            <pc:sldMk cId="3149157922" sldId="340"/>
            <ac:spMk id="3" creationId="{A47104E4-8ABC-4E67-95FF-EEB5B6D1D79D}"/>
          </ac:spMkLst>
        </pc:spChg>
        <pc:picChg chg="add mod">
          <ac:chgData name="Faithe Wempen" userId="a5b80fda8aef011f" providerId="LiveId" clId="{F3DB4C2F-D435-40BD-8144-073C6854FA5C}" dt="2019-11-16T17:25:53.490" v="1848" actId="1076"/>
          <ac:picMkLst>
            <pc:docMk/>
            <pc:sldMk cId="3149157922" sldId="340"/>
            <ac:picMk id="4" creationId="{5625FD5B-3890-41E5-9BD6-5D538CB000F7}"/>
          </ac:picMkLst>
        </pc:picChg>
      </pc:sldChg>
      <pc:sldChg chg="addSp delSp modSp new mod">
        <pc:chgData name="Faithe Wempen" userId="a5b80fda8aef011f" providerId="LiveId" clId="{F3DB4C2F-D435-40BD-8144-073C6854FA5C}" dt="2019-11-16T17:26:36.657" v="1907" actId="1076"/>
        <pc:sldMkLst>
          <pc:docMk/>
          <pc:sldMk cId="192234754" sldId="341"/>
        </pc:sldMkLst>
        <pc:spChg chg="mod">
          <ac:chgData name="Faithe Wempen" userId="a5b80fda8aef011f" providerId="LiveId" clId="{F3DB4C2F-D435-40BD-8144-073C6854FA5C}" dt="2019-11-16T17:26:10.744" v="1904" actId="20577"/>
          <ac:spMkLst>
            <pc:docMk/>
            <pc:sldMk cId="192234754" sldId="341"/>
            <ac:spMk id="2" creationId="{19993EE7-BA2F-4497-B83E-F27FCDF65665}"/>
          </ac:spMkLst>
        </pc:spChg>
        <pc:spChg chg="del">
          <ac:chgData name="Faithe Wempen" userId="a5b80fda8aef011f" providerId="LiveId" clId="{F3DB4C2F-D435-40BD-8144-073C6854FA5C}" dt="2019-11-16T17:26:32.434" v="1905"/>
          <ac:spMkLst>
            <pc:docMk/>
            <pc:sldMk cId="192234754" sldId="341"/>
            <ac:spMk id="3" creationId="{2109F2EF-9BF7-4165-98A4-EA65867B1D2F}"/>
          </ac:spMkLst>
        </pc:spChg>
        <pc:picChg chg="add mod">
          <ac:chgData name="Faithe Wempen" userId="a5b80fda8aef011f" providerId="LiveId" clId="{F3DB4C2F-D435-40BD-8144-073C6854FA5C}" dt="2019-11-16T17:26:36.657" v="1907" actId="1076"/>
          <ac:picMkLst>
            <pc:docMk/>
            <pc:sldMk cId="192234754" sldId="341"/>
            <ac:picMk id="4" creationId="{E08AF7A8-CAED-4A7F-A77C-2BB06EFE86C5}"/>
          </ac:picMkLst>
        </pc:picChg>
      </pc:sldChg>
      <pc:sldChg chg="addSp delSp modSp new mod">
        <pc:chgData name="Faithe Wempen" userId="a5b80fda8aef011f" providerId="LiveId" clId="{F3DB4C2F-D435-40BD-8144-073C6854FA5C}" dt="2019-11-16T17:27:16.482" v="1972" actId="1076"/>
        <pc:sldMkLst>
          <pc:docMk/>
          <pc:sldMk cId="2191025664" sldId="342"/>
        </pc:sldMkLst>
        <pc:spChg chg="mod">
          <ac:chgData name="Faithe Wempen" userId="a5b80fda8aef011f" providerId="LiveId" clId="{F3DB4C2F-D435-40BD-8144-073C6854FA5C}" dt="2019-11-16T17:26:53.739" v="1969" actId="20577"/>
          <ac:spMkLst>
            <pc:docMk/>
            <pc:sldMk cId="2191025664" sldId="342"/>
            <ac:spMk id="2" creationId="{FF30C7F5-F70C-4089-B412-F9A5F234FB64}"/>
          </ac:spMkLst>
        </pc:spChg>
        <pc:spChg chg="del">
          <ac:chgData name="Faithe Wempen" userId="a5b80fda8aef011f" providerId="LiveId" clId="{F3DB4C2F-D435-40BD-8144-073C6854FA5C}" dt="2019-11-16T17:27:12.330" v="1970"/>
          <ac:spMkLst>
            <pc:docMk/>
            <pc:sldMk cId="2191025664" sldId="342"/>
            <ac:spMk id="3" creationId="{6AEFC774-CBC3-4C80-910E-8A952998BD25}"/>
          </ac:spMkLst>
        </pc:spChg>
        <pc:picChg chg="add mod">
          <ac:chgData name="Faithe Wempen" userId="a5b80fda8aef011f" providerId="LiveId" clId="{F3DB4C2F-D435-40BD-8144-073C6854FA5C}" dt="2019-11-16T17:27:16.482" v="1972" actId="1076"/>
          <ac:picMkLst>
            <pc:docMk/>
            <pc:sldMk cId="2191025664" sldId="342"/>
            <ac:picMk id="4" creationId="{3B5A6C20-0442-41AD-A7C3-EC462CBF4DCE}"/>
          </ac:picMkLst>
        </pc:picChg>
      </pc:sldChg>
      <pc:sldMasterChg chg="modSldLayout">
        <pc:chgData name="Faithe Wempen" userId="a5b80fda8aef011f" providerId="LiveId" clId="{F3DB4C2F-D435-40BD-8144-073C6854FA5C}" dt="2019-11-16T16:52:32.653" v="584" actId="14100"/>
        <pc:sldMasterMkLst>
          <pc:docMk/>
          <pc:sldMasterMk cId="0" sldId="2147483660"/>
        </pc:sldMasterMkLst>
        <pc:sldLayoutChg chg="modSp mod">
          <pc:chgData name="Faithe Wempen" userId="a5b80fda8aef011f" providerId="LiveId" clId="{F3DB4C2F-D435-40BD-8144-073C6854FA5C}" dt="2019-11-16T16:52:32.653" v="584" actId="14100"/>
          <pc:sldLayoutMkLst>
            <pc:docMk/>
            <pc:sldMasterMk cId="0" sldId="2147483660"/>
            <pc:sldLayoutMk cId="0" sldId="2147483662"/>
          </pc:sldLayoutMkLst>
          <pc:spChg chg="mod">
            <ac:chgData name="Faithe Wempen" userId="a5b80fda8aef011f" providerId="LiveId" clId="{F3DB4C2F-D435-40BD-8144-073C6854FA5C}" dt="2019-11-16T16:52:32.653" v="584" actId="14100"/>
            <ac:spMkLst>
              <pc:docMk/>
              <pc:sldMasterMk cId="0" sldId="2147483660"/>
              <pc:sldLayoutMk cId="0" sldId="2147483662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CAE1A-884B-43F6-B0FE-73C5788383C0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725C-1CD9-4E7E-94A7-48DDA6295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0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F725C-1CD9-4E7E-94A7-48DDA62953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5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F725C-1CD9-4E7E-94A7-48DDA62953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1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F725C-1CD9-4E7E-94A7-48DDA62953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9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F725C-1CD9-4E7E-94A7-48DDA62953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8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F725C-1CD9-4E7E-94A7-48DDA62953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2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F725C-1CD9-4E7E-94A7-48DDA62953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8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F725C-1CD9-4E7E-94A7-48DDA62953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3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123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/>
          <a:lstStyle/>
          <a:p>
            <a:r>
              <a:rPr lang="en-US" dirty="0"/>
              <a:t>CCNA 200-301, Volume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/>
          <a:p>
            <a:r>
              <a:rPr lang="en-US" dirty="0"/>
              <a:t>Chapter  12 </a:t>
            </a:r>
          </a:p>
          <a:p>
            <a:r>
              <a:rPr lang="en-US" dirty="0"/>
              <a:t>Miscellaneous IP Services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6C0635-4DFF-4DE6-BDE6-FF7BC60D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Loading Balancing with HSRP by Using Different Active Routers per Subnet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48916"/>
            <a:ext cx="6215803" cy="368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15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F96A-2EDF-40F9-8CAF-10D9DB29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Elements of Simple Network Management Protocol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333AC6-C41F-463B-BA28-72FC886A6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65" y="2555108"/>
            <a:ext cx="8184748" cy="28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08C0-0E9C-4EBD-B4F0-5E15E17A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SNMP Get Request and Get Response Message 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4CBF3A-3277-423F-AB47-0E81B731E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73776"/>
            <a:ext cx="8229600" cy="29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2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8B8B-3E6B-4FAC-BA65-894C0A0D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SNMP Trap Notification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6F5072-CD18-43D1-BDE6-1C20E5896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70" y="2743200"/>
            <a:ext cx="7871060" cy="28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4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7981-1D79-4564-97DE-808ECCC7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Information Base (MIB)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9B28AA-A9F3-4F1F-90D3-706F2DD84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989150"/>
            <a:ext cx="4650773" cy="45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9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436B-C60E-49A6-855B-3B0B80EE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 and RW Communities with the Get and Set Commands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6405B7-5364-43BD-BB85-0E9D72211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332" y="2743200"/>
            <a:ext cx="8157940" cy="200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3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FA75-0597-4D65-9630-5F17C01E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Cisco IOS File Systems on a Router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E8455C-8A34-4FDB-8209-6CC4F6015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098" y="2362200"/>
            <a:ext cx="5173804" cy="42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45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184C-EF3A-4E08-AB41-9605E28B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Copying an IOS Image as Part of the Cisco IOS Software Upgrade Process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B1591C-3C41-4F71-AE3B-378A73FDA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425" y="3200400"/>
            <a:ext cx="7971150" cy="12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1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D37E-04CA-4A38-92EC-24550CCC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copy tftp flash </a:t>
            </a:r>
            <a:r>
              <a:rPr lang="en-US" dirty="0"/>
              <a:t>Command Copies the IOS Image to Flash Memory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AF9E2E-F9DB-4F56-A90A-D9A0AFC74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73" y="2438400"/>
            <a:ext cx="7954416" cy="34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0525-3620-421D-8459-2EAADB10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Command Copies the IOS Image to Flash Memory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2432F0-22D2-4A02-819E-1E05CE592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438400"/>
            <a:ext cx="6843353" cy="27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6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Describe the purpose of First Hop Redundancy Protocol</a:t>
            </a:r>
          </a:p>
          <a:p>
            <a:pPr lvl="0"/>
            <a:r>
              <a:rPr lang="en-US" dirty="0"/>
              <a:t>Explain the function of SNMP in network operations</a:t>
            </a:r>
          </a:p>
          <a:p>
            <a:pPr lvl="0"/>
            <a:r>
              <a:rPr lang="en-US" dirty="0"/>
              <a:t>Describe the capabilities and function of TFTP/FTP in the network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2BF2-BD92-4DDB-B684-806685A7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Command Copies the IOS Image to Flash Memory (continued)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4FC90D-A31A-4084-82E1-56C3B549A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323" y="2730508"/>
            <a:ext cx="6843353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87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2721-8FDD-47B3-9128-0C1CE596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MD5 Verification of IOS Images— Concepts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1D3620-4367-4940-B9AE-84A6F17B6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798" y="2453014"/>
            <a:ext cx="853640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8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6FC-70D2-4A16-93C3-A7EFF6A7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Flash Memory Contents with the </a:t>
            </a:r>
            <a:r>
              <a:rPr lang="en-US" b="1" dirty="0"/>
              <a:t>show flash </a:t>
            </a:r>
            <a:r>
              <a:rPr lang="en-US" dirty="0"/>
              <a:t>Command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A5D21-AE0E-41E7-BFD0-CD34FB629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14600"/>
            <a:ext cx="83788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4E40-9832-4AEA-A902-65445B4D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Methods to Copy Files Outside a Router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7C4265-A8F5-474E-9223-C7183D667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40593"/>
              </p:ext>
            </p:extLst>
          </p:nvPr>
        </p:nvGraphicFramePr>
        <p:xfrm>
          <a:off x="609600" y="2514600"/>
          <a:ext cx="7162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41932472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902892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862763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 (Full Name)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Encrypted?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Trivial File Transfer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23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File Transfer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8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Secure Copy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1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494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625A-56F9-4782-AF0B-C2B0BA15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a New IOS with FTP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6ACAD0-7945-4ED5-B930-F209D02E2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421" y="2438400"/>
            <a:ext cx="7698698" cy="27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37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66E4-531B-4131-B542-EB276988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Concepts with FTP Clients and Servers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48BFC9-0C02-4671-A775-506BCCF40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726" y="2667000"/>
            <a:ext cx="813660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72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1B12-02F5-4D26-80A2-A75A2C3E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 Client Example with Filezilla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783B30-573F-4592-8393-F24D99242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667000"/>
            <a:ext cx="769671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2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EAE5-4A4A-4FCD-BFB8-BD7EAB02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FTP Client Creates an FTP Control Connection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ADFBE8-78DC-4746-9DCB-A33F919B9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26" y="2618523"/>
            <a:ext cx="7724623" cy="18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10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5305-2859-42F3-AC3B-B5A4C33F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FTP Active Mode Process to Create the Data Connection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25FD5B-3890-41E5-9BD6-5D538CB00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92" y="2362200"/>
            <a:ext cx="81289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57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3EE7-BA2F-4497-B83E-F27FCDF6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FTP Passive Mode Process to Create the Data Connection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8AF7A8-CAED-4A7F-A77C-2BB06EFE8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965" y="2362200"/>
            <a:ext cx="808137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EFD115-867B-47E1-AE8B-B27DB4A2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R1 and the One WAN Link as Single Points of Failure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90800"/>
            <a:ext cx="84756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942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C7F5-F70C-4089-B412-F9A5F234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FTPS Explicit Mode Control and Data Connection Establishment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5A6C20-0442-41AD-A7C3-EC462CBF4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748727"/>
            <a:ext cx="7574307" cy="26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7629C8-553F-4DA9-B93D-5EB72E4D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Availability but with R1 Still as a Single Point of Failure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861" y="2895600"/>
            <a:ext cx="676627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833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3A45E-C004-47E1-A760-B524A130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Removing All Single Points of Failure from the Network Design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575" y="2590800"/>
            <a:ext cx="7324849" cy="231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36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F4373-E22C-4426-8AE1-951A5568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Balancing Traffic by Assigning Different Default Routers to Different Clients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E4C713F-18CD-4330-8A85-BF491C8319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34247"/>
            <a:ext cx="7124511" cy="283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12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4AE7-5E5E-4C93-8B82-DFD7DC48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FHRP Options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690753-7F0A-4D6E-B2A5-6C83D9478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534291"/>
              </p:ext>
            </p:extLst>
          </p:nvPr>
        </p:nvGraphicFramePr>
        <p:xfrm>
          <a:off x="478971" y="2438400"/>
          <a:ext cx="8355966" cy="382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7622">
                <a:tc>
                  <a:txBody>
                    <a:bodyPr/>
                    <a:lstStyle/>
                    <a:p>
                      <a:r>
                        <a:rPr lang="en-US" dirty="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Redundancy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 Balancing Per . .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064">
                <a:tc>
                  <a:txBody>
                    <a:bodyPr/>
                    <a:lstStyle/>
                    <a:p>
                      <a:r>
                        <a:rPr lang="en-US" dirty="0"/>
                        <a:t>HSRP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 Standby Router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active/standby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/>
                        <a:t>VRRP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Virtual Router Redundancy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5798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active/standby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/>
                        <a:t>GLBP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Gateway</a:t>
                      </a:r>
                      <a:r>
                        <a:rPr lang="en-US" baseline="0" dirty="0"/>
                        <a:t> Load Balancing 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active/active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56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FABAD3-C733-4575-9A15-ED711237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Traffic Goes to .1 (R1, Which is Active); R2 is Standby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B916C96-6450-4AE3-AE28-4C6148E1E7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46" y="2547144"/>
            <a:ext cx="7727864" cy="316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15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3A65BC-9AE7-4E4C-BD8C-9FF671BB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Packets Sent Through R2 (New Active) Once It Takes Over for Failed R1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1233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43665"/>
            <a:ext cx="74459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333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4274</TotalTime>
  <Words>360</Words>
  <Application>Microsoft Office PowerPoint</Application>
  <PresentationFormat>On-screen Show (4:3)</PresentationFormat>
  <Paragraphs>77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Georgia</vt:lpstr>
      <vt:lpstr>Trebuchet MS</vt:lpstr>
      <vt:lpstr>Wingdings 2</vt:lpstr>
      <vt:lpstr>Urban</vt:lpstr>
      <vt:lpstr>CCNA 200-301, Volume 2</vt:lpstr>
      <vt:lpstr>Objectives</vt:lpstr>
      <vt:lpstr>R1 and the One WAN Link as Single Points of Failure</vt:lpstr>
      <vt:lpstr>Higher Availability but with R1 Still as a Single Point of Failure</vt:lpstr>
      <vt:lpstr>Removing All Single Points of Failure from the Network Design</vt:lpstr>
      <vt:lpstr>Balancing Traffic by Assigning Different Default Routers to Different Clients</vt:lpstr>
      <vt:lpstr>Three FHRP Options</vt:lpstr>
      <vt:lpstr>All Traffic Goes to .1 (R1, Which is Active); R2 is Standby</vt:lpstr>
      <vt:lpstr>Packets Sent Through R2 (New Active) Once It Takes Over for Failed R1</vt:lpstr>
      <vt:lpstr>Loading Balancing with HSRP by Using Different Active Routers per Subnet</vt:lpstr>
      <vt:lpstr>Elements of Simple Network Management Protocol</vt:lpstr>
      <vt:lpstr>SNMP Get Request and Get Response Message Flow</vt:lpstr>
      <vt:lpstr>SNMP Trap Notification Process</vt:lpstr>
      <vt:lpstr>Management Information Base (MIB)</vt:lpstr>
      <vt:lpstr>RO and RW Communities with the Get and Set Commands</vt:lpstr>
      <vt:lpstr>Cisco IOS File Systems on a Router</vt:lpstr>
      <vt:lpstr>Copying an IOS Image as Part of the Cisco IOS Software Upgrade Process</vt:lpstr>
      <vt:lpstr>copy tftp flash Command Copies the IOS Image to Flash Memory</vt:lpstr>
      <vt:lpstr>Command Copies the IOS Image to Flash Memory</vt:lpstr>
      <vt:lpstr>Command Copies the IOS Image to Flash Memory (continued)</vt:lpstr>
      <vt:lpstr>MD5 Verification of IOS Images— Concepts</vt:lpstr>
      <vt:lpstr>Verifying Flash Memory Contents with the show flash Command</vt:lpstr>
      <vt:lpstr>Common Methods to Copy Files Outside a Router</vt:lpstr>
      <vt:lpstr>Installing a New IOS with FTP</vt:lpstr>
      <vt:lpstr>Major Concepts with FTP Clients and Servers</vt:lpstr>
      <vt:lpstr>FTP Client Example with Filezilla</vt:lpstr>
      <vt:lpstr>FTP Client Creates an FTP Control Connection</vt:lpstr>
      <vt:lpstr>FTP Active Mode Process to Create the Data Connection</vt:lpstr>
      <vt:lpstr>FTP Passive Mode Process to Create the Data Connection</vt:lpstr>
      <vt:lpstr>FTPS Explicit Mode Control and Data Connection Establishment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62</cp:revision>
  <dcterms:created xsi:type="dcterms:W3CDTF">2012-02-18T21:40:25Z</dcterms:created>
  <dcterms:modified xsi:type="dcterms:W3CDTF">2019-12-03T18:39:34Z</dcterms:modified>
</cp:coreProperties>
</file>