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91" r:id="rId5"/>
    <p:sldId id="292" r:id="rId6"/>
    <p:sldId id="293" r:id="rId7"/>
    <p:sldId id="294" r:id="rId8"/>
    <p:sldId id="305" r:id="rId9"/>
    <p:sldId id="295" r:id="rId10"/>
    <p:sldId id="298" r:id="rId11"/>
    <p:sldId id="299" r:id="rId12"/>
    <p:sldId id="303" r:id="rId13"/>
    <p:sldId id="304" r:id="rId14"/>
    <p:sldId id="30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26B1CA-FFEF-4813-A8DE-F3B4701360E8}" v="291" dt="2019-11-25T17:07:25.4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7" autoAdjust="0"/>
    <p:restoredTop sz="86401" autoAdjust="0"/>
  </p:normalViewPr>
  <p:slideViewPr>
    <p:cSldViewPr>
      <p:cViewPr varScale="1">
        <p:scale>
          <a:sx n="42" d="100"/>
          <a:sy n="42" d="100"/>
        </p:scale>
        <p:origin x="43" y="3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71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ithe Wempen" userId="a5b80fda8aef011f" providerId="LiveId" clId="{F3DB4C2F-D435-40BD-8144-073C6854FA5C}"/>
    <pc:docChg chg="custSel addSld delSld modSld sldOrd">
      <pc:chgData name="Faithe Wempen" userId="a5b80fda8aef011f" providerId="LiveId" clId="{F3DB4C2F-D435-40BD-8144-073C6854FA5C}" dt="2019-11-16T17:37:24.664" v="479" actId="47"/>
      <pc:docMkLst>
        <pc:docMk/>
      </pc:docMkLst>
      <pc:sldChg chg="modSp mod">
        <pc:chgData name="Faithe Wempen" userId="a5b80fda8aef011f" providerId="LiveId" clId="{F3DB4C2F-D435-40BD-8144-073C6854FA5C}" dt="2019-11-16T17:28:40.675" v="18" actId="20577"/>
        <pc:sldMkLst>
          <pc:docMk/>
          <pc:sldMk cId="0" sldId="256"/>
        </pc:sldMkLst>
        <pc:spChg chg="mod">
          <ac:chgData name="Faithe Wempen" userId="a5b80fda8aef011f" providerId="LiveId" clId="{F3DB4C2F-D435-40BD-8144-073C6854FA5C}" dt="2019-11-16T17:28:40.675" v="1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Faithe Wempen" userId="a5b80fda8aef011f" providerId="LiveId" clId="{F3DB4C2F-D435-40BD-8144-073C6854FA5C}" dt="2019-11-16T17:29:36" v="206" actId="20577"/>
        <pc:sldMkLst>
          <pc:docMk/>
          <pc:sldMk cId="0" sldId="257"/>
        </pc:sldMkLst>
        <pc:spChg chg="mod">
          <ac:chgData name="Faithe Wempen" userId="a5b80fda8aef011f" providerId="LiveId" clId="{F3DB4C2F-D435-40BD-8144-073C6854FA5C}" dt="2019-11-16T17:29:36" v="206" actId="20577"/>
          <ac:spMkLst>
            <pc:docMk/>
            <pc:sldMk cId="0" sldId="257"/>
            <ac:spMk id="3" creationId="{00000000-0000-0000-0000-000000000000}"/>
          </ac:spMkLst>
        </pc:spChg>
      </pc:sldChg>
      <pc:sldChg chg="addSp delSp modSp new mod chgLayout">
        <pc:chgData name="Faithe Wempen" userId="a5b80fda8aef011f" providerId="LiveId" clId="{F3DB4C2F-D435-40BD-8144-073C6854FA5C}" dt="2019-11-16T17:34:18.974" v="275" actId="6264"/>
        <pc:sldMkLst>
          <pc:docMk/>
          <pc:sldMk cId="490181661" sldId="258"/>
        </pc:sldMkLst>
        <pc:spChg chg="mod ord">
          <ac:chgData name="Faithe Wempen" userId="a5b80fda8aef011f" providerId="LiveId" clId="{F3DB4C2F-D435-40BD-8144-073C6854FA5C}" dt="2019-11-16T17:34:18.974" v="275" actId="6264"/>
          <ac:spMkLst>
            <pc:docMk/>
            <pc:sldMk cId="490181661" sldId="258"/>
            <ac:spMk id="2" creationId="{82EA4623-1EF2-44DE-B732-D23B8B1535FE}"/>
          </ac:spMkLst>
        </pc:spChg>
        <pc:spChg chg="del">
          <ac:chgData name="Faithe Wempen" userId="a5b80fda8aef011f" providerId="LiveId" clId="{F3DB4C2F-D435-40BD-8144-073C6854FA5C}" dt="2019-11-16T17:31:33.683" v="251"/>
          <ac:spMkLst>
            <pc:docMk/>
            <pc:sldMk cId="490181661" sldId="258"/>
            <ac:spMk id="3" creationId="{CEDCF24C-FE39-40E1-9D5D-49BD4166F1BF}"/>
          </ac:spMkLst>
        </pc:spChg>
        <pc:spChg chg="add del mod">
          <ac:chgData name="Faithe Wempen" userId="a5b80fda8aef011f" providerId="LiveId" clId="{F3DB4C2F-D435-40BD-8144-073C6854FA5C}" dt="2019-11-16T17:34:18.974" v="275" actId="6264"/>
          <ac:spMkLst>
            <pc:docMk/>
            <pc:sldMk cId="490181661" sldId="258"/>
            <ac:spMk id="5" creationId="{BDB10007-1758-4CC1-B015-2F1F467374AF}"/>
          </ac:spMkLst>
        </pc:spChg>
        <pc:spChg chg="add del mod">
          <ac:chgData name="Faithe Wempen" userId="a5b80fda8aef011f" providerId="LiveId" clId="{F3DB4C2F-D435-40BD-8144-073C6854FA5C}" dt="2019-11-16T17:34:18.974" v="275" actId="6264"/>
          <ac:spMkLst>
            <pc:docMk/>
            <pc:sldMk cId="490181661" sldId="258"/>
            <ac:spMk id="6" creationId="{AD9B9D07-A495-44B3-9BAE-A1C4655E8A24}"/>
          </ac:spMkLst>
        </pc:spChg>
        <pc:picChg chg="add mod ord">
          <ac:chgData name="Faithe Wempen" userId="a5b80fda8aef011f" providerId="LiveId" clId="{F3DB4C2F-D435-40BD-8144-073C6854FA5C}" dt="2019-11-16T17:34:18.974" v="275" actId="6264"/>
          <ac:picMkLst>
            <pc:docMk/>
            <pc:sldMk cId="490181661" sldId="258"/>
            <ac:picMk id="4" creationId="{834DA983-438D-4FCA-AB25-178D2A7282D5}"/>
          </ac:picMkLst>
        </pc:picChg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357526566" sldId="269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3077705549" sldId="271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168463564" sldId="277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3885041646" sldId="278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3304808323" sldId="281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666207467" sldId="282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2378910114" sldId="283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1129546199" sldId="284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783132025" sldId="288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1828299755" sldId="289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1449139" sldId="290"/>
        </pc:sldMkLst>
      </pc:sldChg>
      <pc:sldChg chg="addSp delSp modSp add mod chgLayout">
        <pc:chgData name="Faithe Wempen" userId="a5b80fda8aef011f" providerId="LiveId" clId="{F3DB4C2F-D435-40BD-8144-073C6854FA5C}" dt="2019-11-16T17:34:18.974" v="275" actId="6264"/>
        <pc:sldMkLst>
          <pc:docMk/>
          <pc:sldMk cId="187841545" sldId="291"/>
        </pc:sldMkLst>
        <pc:spChg chg="mod ord">
          <ac:chgData name="Faithe Wempen" userId="a5b80fda8aef011f" providerId="LiveId" clId="{F3DB4C2F-D435-40BD-8144-073C6854FA5C}" dt="2019-11-16T17:34:18.974" v="275" actId="6264"/>
          <ac:spMkLst>
            <pc:docMk/>
            <pc:sldMk cId="187841545" sldId="291"/>
            <ac:spMk id="2" creationId="{00000000-0000-0000-0000-000000000000}"/>
          </ac:spMkLst>
        </pc:spChg>
        <pc:spChg chg="add del mod">
          <ac:chgData name="Faithe Wempen" userId="a5b80fda8aef011f" providerId="LiveId" clId="{F3DB4C2F-D435-40BD-8144-073C6854FA5C}" dt="2019-11-16T17:34:18.974" v="275" actId="6264"/>
          <ac:spMkLst>
            <pc:docMk/>
            <pc:sldMk cId="187841545" sldId="291"/>
            <ac:spMk id="3" creationId="{1AF056A9-A11D-4CB1-8901-FEE41A4D56ED}"/>
          </ac:spMkLst>
        </pc:spChg>
        <pc:spChg chg="add mod ord">
          <ac:chgData name="Faithe Wempen" userId="a5b80fda8aef011f" providerId="LiveId" clId="{F3DB4C2F-D435-40BD-8144-073C6854FA5C}" dt="2019-11-16T17:34:18.974" v="275" actId="6264"/>
          <ac:spMkLst>
            <pc:docMk/>
            <pc:sldMk cId="187841545" sldId="291"/>
            <ac:spMk id="4" creationId="{B2B7E206-1F69-46B1-B767-CEC0E6F07F25}"/>
          </ac:spMkLst>
        </pc:spChg>
      </pc:sldChg>
      <pc:sldChg chg="add del">
        <pc:chgData name="Faithe Wempen" userId="a5b80fda8aef011f" providerId="LiveId" clId="{F3DB4C2F-D435-40BD-8144-073C6854FA5C}" dt="2019-11-16T17:31:52.768" v="255" actId="2696"/>
        <pc:sldMkLst>
          <pc:docMk/>
          <pc:sldMk cId="824975896" sldId="291"/>
        </pc:sldMkLst>
      </pc:sldChg>
      <pc:sldChg chg="add del ord">
        <pc:chgData name="Faithe Wempen" userId="a5b80fda8aef011f" providerId="LiveId" clId="{F3DB4C2F-D435-40BD-8144-073C6854FA5C}" dt="2019-11-16T17:32:15.885" v="259" actId="2696"/>
        <pc:sldMkLst>
          <pc:docMk/>
          <pc:sldMk cId="26116754" sldId="292"/>
        </pc:sldMkLst>
      </pc:sldChg>
      <pc:sldChg chg="addSp delSp modSp add mod chgLayout">
        <pc:chgData name="Faithe Wempen" userId="a5b80fda8aef011f" providerId="LiveId" clId="{F3DB4C2F-D435-40BD-8144-073C6854FA5C}" dt="2019-11-16T17:34:18.974" v="275" actId="6264"/>
        <pc:sldMkLst>
          <pc:docMk/>
          <pc:sldMk cId="3624311704" sldId="292"/>
        </pc:sldMkLst>
        <pc:spChg chg="mod ord">
          <ac:chgData name="Faithe Wempen" userId="a5b80fda8aef011f" providerId="LiveId" clId="{F3DB4C2F-D435-40BD-8144-073C6854FA5C}" dt="2019-11-16T17:34:18.974" v="275" actId="6264"/>
          <ac:spMkLst>
            <pc:docMk/>
            <pc:sldMk cId="3624311704" sldId="292"/>
            <ac:spMk id="2" creationId="{00000000-0000-0000-0000-000000000000}"/>
          </ac:spMkLst>
        </pc:spChg>
        <pc:spChg chg="add del mod">
          <ac:chgData name="Faithe Wempen" userId="a5b80fda8aef011f" providerId="LiveId" clId="{F3DB4C2F-D435-40BD-8144-073C6854FA5C}" dt="2019-11-16T17:34:18.974" v="275" actId="6264"/>
          <ac:spMkLst>
            <pc:docMk/>
            <pc:sldMk cId="3624311704" sldId="292"/>
            <ac:spMk id="3" creationId="{F17853B7-9387-49C6-8B6D-330BA2E9D08C}"/>
          </ac:spMkLst>
        </pc:spChg>
        <pc:spChg chg="add mod ord">
          <ac:chgData name="Faithe Wempen" userId="a5b80fda8aef011f" providerId="LiveId" clId="{F3DB4C2F-D435-40BD-8144-073C6854FA5C}" dt="2019-11-16T17:34:18.974" v="275" actId="6264"/>
          <ac:spMkLst>
            <pc:docMk/>
            <pc:sldMk cId="3624311704" sldId="292"/>
            <ac:spMk id="4" creationId="{C1FC76DB-1B73-48D2-8D72-0A69339CEF19}"/>
          </ac:spMkLst>
        </pc:spChg>
      </pc:sldChg>
      <pc:sldChg chg="add del">
        <pc:chgData name="Faithe Wempen" userId="a5b80fda8aef011f" providerId="LiveId" clId="{F3DB4C2F-D435-40BD-8144-073C6854FA5C}" dt="2019-11-16T17:32:47.914" v="261" actId="2696"/>
        <pc:sldMkLst>
          <pc:docMk/>
          <pc:sldMk cId="1205936313" sldId="293"/>
        </pc:sldMkLst>
      </pc:sldChg>
      <pc:sldChg chg="addSp delSp modSp add mod chgLayout">
        <pc:chgData name="Faithe Wempen" userId="a5b80fda8aef011f" providerId="LiveId" clId="{F3DB4C2F-D435-40BD-8144-073C6854FA5C}" dt="2019-11-16T17:34:25.726" v="279"/>
        <pc:sldMkLst>
          <pc:docMk/>
          <pc:sldMk cId="4291184334" sldId="293"/>
        </pc:sldMkLst>
        <pc:spChg chg="mod ord">
          <ac:chgData name="Faithe Wempen" userId="a5b80fda8aef011f" providerId="LiveId" clId="{F3DB4C2F-D435-40BD-8144-073C6854FA5C}" dt="2019-11-16T17:34:18.974" v="275" actId="6264"/>
          <ac:spMkLst>
            <pc:docMk/>
            <pc:sldMk cId="4291184334" sldId="293"/>
            <ac:spMk id="2" creationId="{00000000-0000-0000-0000-000000000000}"/>
          </ac:spMkLst>
        </pc:spChg>
        <pc:spChg chg="add del mod">
          <ac:chgData name="Faithe Wempen" userId="a5b80fda8aef011f" providerId="LiveId" clId="{F3DB4C2F-D435-40BD-8144-073C6854FA5C}" dt="2019-11-16T17:34:18.974" v="275" actId="6264"/>
          <ac:spMkLst>
            <pc:docMk/>
            <pc:sldMk cId="4291184334" sldId="293"/>
            <ac:spMk id="3" creationId="{89518434-341B-45C7-B982-BA740397DA69}"/>
          </ac:spMkLst>
        </pc:spChg>
        <pc:spChg chg="add del mod ord">
          <ac:chgData name="Faithe Wempen" userId="a5b80fda8aef011f" providerId="LiveId" clId="{F3DB4C2F-D435-40BD-8144-073C6854FA5C}" dt="2019-11-16T17:34:25.726" v="279"/>
          <ac:spMkLst>
            <pc:docMk/>
            <pc:sldMk cId="4291184334" sldId="293"/>
            <ac:spMk id="4" creationId="{095AB752-0ECA-48DF-8BD3-D31B6F3D8CBE}"/>
          </ac:spMkLst>
        </pc:spChg>
        <pc:picChg chg="add">
          <ac:chgData name="Faithe Wempen" userId="a5b80fda8aef011f" providerId="LiveId" clId="{F3DB4C2F-D435-40BD-8144-073C6854FA5C}" dt="2019-11-16T17:34:25.726" v="279"/>
          <ac:picMkLst>
            <pc:docMk/>
            <pc:sldMk cId="4291184334" sldId="293"/>
            <ac:picMk id="6" creationId="{D952206D-0B5F-4CA4-9824-31A385B9B185}"/>
          </ac:picMkLst>
        </pc:picChg>
        <pc:picChg chg="del">
          <ac:chgData name="Faithe Wempen" userId="a5b80fda8aef011f" providerId="LiveId" clId="{F3DB4C2F-D435-40BD-8144-073C6854FA5C}" dt="2019-11-16T17:34:24.570" v="278" actId="21"/>
          <ac:picMkLst>
            <pc:docMk/>
            <pc:sldMk cId="4291184334" sldId="293"/>
            <ac:picMk id="8194" creationId="{00000000-0000-0000-0000-000000000000}"/>
          </ac:picMkLst>
        </pc:picChg>
      </pc:sldChg>
      <pc:sldChg chg="addSp delSp modSp add mod chgLayout">
        <pc:chgData name="Faithe Wempen" userId="a5b80fda8aef011f" providerId="LiveId" clId="{F3DB4C2F-D435-40BD-8144-073C6854FA5C}" dt="2019-11-16T17:34:29.280" v="281"/>
        <pc:sldMkLst>
          <pc:docMk/>
          <pc:sldMk cId="2171863070" sldId="294"/>
        </pc:sldMkLst>
        <pc:spChg chg="mod ord">
          <ac:chgData name="Faithe Wempen" userId="a5b80fda8aef011f" providerId="LiveId" clId="{F3DB4C2F-D435-40BD-8144-073C6854FA5C}" dt="2019-11-16T17:34:18.974" v="275" actId="6264"/>
          <ac:spMkLst>
            <pc:docMk/>
            <pc:sldMk cId="2171863070" sldId="294"/>
            <ac:spMk id="2" creationId="{00000000-0000-0000-0000-000000000000}"/>
          </ac:spMkLst>
        </pc:spChg>
        <pc:spChg chg="add del mod">
          <ac:chgData name="Faithe Wempen" userId="a5b80fda8aef011f" providerId="LiveId" clId="{F3DB4C2F-D435-40BD-8144-073C6854FA5C}" dt="2019-11-16T17:34:18.974" v="275" actId="6264"/>
          <ac:spMkLst>
            <pc:docMk/>
            <pc:sldMk cId="2171863070" sldId="294"/>
            <ac:spMk id="3" creationId="{E6E3E342-108F-4142-9C12-FF53FF2CA49A}"/>
          </ac:spMkLst>
        </pc:spChg>
        <pc:spChg chg="add del mod ord">
          <ac:chgData name="Faithe Wempen" userId="a5b80fda8aef011f" providerId="LiveId" clId="{F3DB4C2F-D435-40BD-8144-073C6854FA5C}" dt="2019-11-16T17:34:29.280" v="281"/>
          <ac:spMkLst>
            <pc:docMk/>
            <pc:sldMk cId="2171863070" sldId="294"/>
            <ac:spMk id="4" creationId="{FB65F2C3-8B88-43F3-9F55-DD66E51C3E89}"/>
          </ac:spMkLst>
        </pc:spChg>
        <pc:picChg chg="add">
          <ac:chgData name="Faithe Wempen" userId="a5b80fda8aef011f" providerId="LiveId" clId="{F3DB4C2F-D435-40BD-8144-073C6854FA5C}" dt="2019-11-16T17:34:29.280" v="281"/>
          <ac:picMkLst>
            <pc:docMk/>
            <pc:sldMk cId="2171863070" sldId="294"/>
            <ac:picMk id="6" creationId="{12EA8CBA-5934-4BD9-A9DB-A69788A157F8}"/>
          </ac:picMkLst>
        </pc:picChg>
        <pc:picChg chg="del">
          <ac:chgData name="Faithe Wempen" userId="a5b80fda8aef011f" providerId="LiveId" clId="{F3DB4C2F-D435-40BD-8144-073C6854FA5C}" dt="2019-11-16T17:34:28.092" v="280" actId="21"/>
          <ac:picMkLst>
            <pc:docMk/>
            <pc:sldMk cId="2171863070" sldId="294"/>
            <ac:picMk id="9218" creationId="{00000000-0000-0000-0000-000000000000}"/>
          </ac:picMkLst>
        </pc:picChg>
      </pc:sldChg>
      <pc:sldChg chg="add del">
        <pc:chgData name="Faithe Wempen" userId="a5b80fda8aef011f" providerId="LiveId" clId="{F3DB4C2F-D435-40BD-8144-073C6854FA5C}" dt="2019-11-16T17:32:47.914" v="261" actId="2696"/>
        <pc:sldMkLst>
          <pc:docMk/>
          <pc:sldMk cId="2789455077" sldId="294"/>
        </pc:sldMkLst>
      </pc:sldChg>
      <pc:sldChg chg="add del">
        <pc:chgData name="Faithe Wempen" userId="a5b80fda8aef011f" providerId="LiveId" clId="{F3DB4C2F-D435-40BD-8144-073C6854FA5C}" dt="2019-11-16T17:33:15.895" v="263" actId="2696"/>
        <pc:sldMkLst>
          <pc:docMk/>
          <pc:sldMk cId="3912114359" sldId="295"/>
        </pc:sldMkLst>
      </pc:sldChg>
      <pc:sldChg chg="addSp delSp modSp add mod chgLayout">
        <pc:chgData name="Faithe Wempen" userId="a5b80fda8aef011f" providerId="LiveId" clId="{F3DB4C2F-D435-40BD-8144-073C6854FA5C}" dt="2019-11-16T17:34:21.857" v="277"/>
        <pc:sldMkLst>
          <pc:docMk/>
          <pc:sldMk cId="4261512006" sldId="295"/>
        </pc:sldMkLst>
        <pc:spChg chg="mod ord">
          <ac:chgData name="Faithe Wempen" userId="a5b80fda8aef011f" providerId="LiveId" clId="{F3DB4C2F-D435-40BD-8144-073C6854FA5C}" dt="2019-11-16T17:34:18.974" v="275" actId="6264"/>
          <ac:spMkLst>
            <pc:docMk/>
            <pc:sldMk cId="4261512006" sldId="295"/>
            <ac:spMk id="2" creationId="{00000000-0000-0000-0000-000000000000}"/>
          </ac:spMkLst>
        </pc:spChg>
        <pc:spChg chg="add del mod">
          <ac:chgData name="Faithe Wempen" userId="a5b80fda8aef011f" providerId="LiveId" clId="{F3DB4C2F-D435-40BD-8144-073C6854FA5C}" dt="2019-11-16T17:34:18.974" v="275" actId="6264"/>
          <ac:spMkLst>
            <pc:docMk/>
            <pc:sldMk cId="4261512006" sldId="295"/>
            <ac:spMk id="3" creationId="{A01FB7CF-D6BB-45B3-8BDD-15FF5D2198F6}"/>
          </ac:spMkLst>
        </pc:spChg>
        <pc:spChg chg="add del mod ord">
          <ac:chgData name="Faithe Wempen" userId="a5b80fda8aef011f" providerId="LiveId" clId="{F3DB4C2F-D435-40BD-8144-073C6854FA5C}" dt="2019-11-16T17:34:21.857" v="277"/>
          <ac:spMkLst>
            <pc:docMk/>
            <pc:sldMk cId="4261512006" sldId="295"/>
            <ac:spMk id="4" creationId="{206598A1-4CC7-48DE-B790-E9141FA35065}"/>
          </ac:spMkLst>
        </pc:spChg>
        <pc:picChg chg="add">
          <ac:chgData name="Faithe Wempen" userId="a5b80fda8aef011f" providerId="LiveId" clId="{F3DB4C2F-D435-40BD-8144-073C6854FA5C}" dt="2019-11-16T17:34:21.857" v="277"/>
          <ac:picMkLst>
            <pc:docMk/>
            <pc:sldMk cId="4261512006" sldId="295"/>
            <ac:picMk id="6" creationId="{8B943B48-7FC7-4D6B-95A3-58A4DEF893DA}"/>
          </ac:picMkLst>
        </pc:picChg>
        <pc:picChg chg="del">
          <ac:chgData name="Faithe Wempen" userId="a5b80fda8aef011f" providerId="LiveId" clId="{F3DB4C2F-D435-40BD-8144-073C6854FA5C}" dt="2019-11-16T17:34:20.900" v="276" actId="21"/>
          <ac:picMkLst>
            <pc:docMk/>
            <pc:sldMk cId="4261512006" sldId="295"/>
            <ac:picMk id="10242" creationId="{00000000-0000-0000-0000-000000000000}"/>
          </ac:picMkLst>
        </pc:picChg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396509033" sldId="296"/>
        </pc:sldMkLst>
      </pc:sldChg>
      <pc:sldChg chg="addSp delSp modSp add mod chgLayout">
        <pc:chgData name="Faithe Wempen" userId="a5b80fda8aef011f" providerId="LiveId" clId="{F3DB4C2F-D435-40BD-8144-073C6854FA5C}" dt="2019-11-16T17:34:09.477" v="274"/>
        <pc:sldMkLst>
          <pc:docMk/>
          <pc:sldMk cId="376478891" sldId="298"/>
        </pc:sldMkLst>
        <pc:spChg chg="mod ord">
          <ac:chgData name="Faithe Wempen" userId="a5b80fda8aef011f" providerId="LiveId" clId="{F3DB4C2F-D435-40BD-8144-073C6854FA5C}" dt="2019-11-16T17:34:07.169" v="272" actId="6264"/>
          <ac:spMkLst>
            <pc:docMk/>
            <pc:sldMk cId="376478891" sldId="298"/>
            <ac:spMk id="2" creationId="{00000000-0000-0000-0000-000000000000}"/>
          </ac:spMkLst>
        </pc:spChg>
        <pc:spChg chg="add del mod">
          <ac:chgData name="Faithe Wempen" userId="a5b80fda8aef011f" providerId="LiveId" clId="{F3DB4C2F-D435-40BD-8144-073C6854FA5C}" dt="2019-11-16T17:34:07.169" v="272" actId="6264"/>
          <ac:spMkLst>
            <pc:docMk/>
            <pc:sldMk cId="376478891" sldId="298"/>
            <ac:spMk id="3" creationId="{39936835-6E66-4590-A36D-F279223D7598}"/>
          </ac:spMkLst>
        </pc:spChg>
        <pc:spChg chg="add del mod ord">
          <ac:chgData name="Faithe Wempen" userId="a5b80fda8aef011f" providerId="LiveId" clId="{F3DB4C2F-D435-40BD-8144-073C6854FA5C}" dt="2019-11-16T17:34:09.477" v="274"/>
          <ac:spMkLst>
            <pc:docMk/>
            <pc:sldMk cId="376478891" sldId="298"/>
            <ac:spMk id="4" creationId="{1CE04BD5-A774-489D-801B-59CABBD2BCD7}"/>
          </ac:spMkLst>
        </pc:spChg>
        <pc:picChg chg="add">
          <ac:chgData name="Faithe Wempen" userId="a5b80fda8aef011f" providerId="LiveId" clId="{F3DB4C2F-D435-40BD-8144-073C6854FA5C}" dt="2019-11-16T17:34:09.477" v="274"/>
          <ac:picMkLst>
            <pc:docMk/>
            <pc:sldMk cId="376478891" sldId="298"/>
            <ac:picMk id="6" creationId="{FC5775A5-D45F-4C67-BAA4-44B02609B32C}"/>
          </ac:picMkLst>
        </pc:picChg>
        <pc:picChg chg="del">
          <ac:chgData name="Faithe Wempen" userId="a5b80fda8aef011f" providerId="LiveId" clId="{F3DB4C2F-D435-40BD-8144-073C6854FA5C}" dt="2019-11-16T17:34:08.624" v="273" actId="21"/>
          <ac:picMkLst>
            <pc:docMk/>
            <pc:sldMk cId="376478891" sldId="298"/>
            <ac:picMk id="13314" creationId="{00000000-0000-0000-0000-000000000000}"/>
          </ac:picMkLst>
        </pc:picChg>
      </pc:sldChg>
      <pc:sldChg chg="add del">
        <pc:chgData name="Faithe Wempen" userId="a5b80fda8aef011f" providerId="LiveId" clId="{F3DB4C2F-D435-40BD-8144-073C6854FA5C}" dt="2019-11-16T17:33:37.123" v="265" actId="2696"/>
        <pc:sldMkLst>
          <pc:docMk/>
          <pc:sldMk cId="1520036880" sldId="298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3668942479" sldId="298"/>
        </pc:sldMkLst>
      </pc:sldChg>
      <pc:sldChg chg="add del">
        <pc:chgData name="Faithe Wempen" userId="a5b80fda8aef011f" providerId="LiveId" clId="{F3DB4C2F-D435-40BD-8144-073C6854FA5C}" dt="2019-11-16T17:33:54.912" v="267" actId="2696"/>
        <pc:sldMkLst>
          <pc:docMk/>
          <pc:sldMk cId="75991977" sldId="299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988335809" sldId="299"/>
        </pc:sldMkLst>
      </pc:sldChg>
      <pc:sldChg chg="addSp delSp modSp add mod chgLayout">
        <pc:chgData name="Faithe Wempen" userId="a5b80fda8aef011f" providerId="LiveId" clId="{F3DB4C2F-D435-40BD-8144-073C6854FA5C}" dt="2019-11-16T17:34:04.442" v="271"/>
        <pc:sldMkLst>
          <pc:docMk/>
          <pc:sldMk cId="2908136969" sldId="299"/>
        </pc:sldMkLst>
        <pc:spChg chg="mod ord">
          <ac:chgData name="Faithe Wempen" userId="a5b80fda8aef011f" providerId="LiveId" clId="{F3DB4C2F-D435-40BD-8144-073C6854FA5C}" dt="2019-11-16T17:34:01.089" v="269" actId="6264"/>
          <ac:spMkLst>
            <pc:docMk/>
            <pc:sldMk cId="2908136969" sldId="299"/>
            <ac:spMk id="2" creationId="{00000000-0000-0000-0000-000000000000}"/>
          </ac:spMkLst>
        </pc:spChg>
        <pc:spChg chg="add del mod">
          <ac:chgData name="Faithe Wempen" userId="a5b80fda8aef011f" providerId="LiveId" clId="{F3DB4C2F-D435-40BD-8144-073C6854FA5C}" dt="2019-11-16T17:34:01.089" v="269" actId="6264"/>
          <ac:spMkLst>
            <pc:docMk/>
            <pc:sldMk cId="2908136969" sldId="299"/>
            <ac:spMk id="3" creationId="{F917F703-9511-4C98-9EC7-BD16CA4647D6}"/>
          </ac:spMkLst>
        </pc:spChg>
        <pc:spChg chg="add del mod ord">
          <ac:chgData name="Faithe Wempen" userId="a5b80fda8aef011f" providerId="LiveId" clId="{F3DB4C2F-D435-40BD-8144-073C6854FA5C}" dt="2019-11-16T17:34:04.442" v="271"/>
          <ac:spMkLst>
            <pc:docMk/>
            <pc:sldMk cId="2908136969" sldId="299"/>
            <ac:spMk id="4" creationId="{68FF8EF8-4BA1-495D-8A39-5F9394B8C3DA}"/>
          </ac:spMkLst>
        </pc:spChg>
        <pc:picChg chg="add">
          <ac:chgData name="Faithe Wempen" userId="a5b80fda8aef011f" providerId="LiveId" clId="{F3DB4C2F-D435-40BD-8144-073C6854FA5C}" dt="2019-11-16T17:34:04.442" v="271"/>
          <ac:picMkLst>
            <pc:docMk/>
            <pc:sldMk cId="2908136969" sldId="299"/>
            <ac:picMk id="6" creationId="{4E5E3E4B-88DA-4150-84C8-A5E79C30F3B4}"/>
          </ac:picMkLst>
        </pc:picChg>
        <pc:picChg chg="del">
          <ac:chgData name="Faithe Wempen" userId="a5b80fda8aef011f" providerId="LiveId" clId="{F3DB4C2F-D435-40BD-8144-073C6854FA5C}" dt="2019-11-16T17:34:03.435" v="270" actId="21"/>
          <ac:picMkLst>
            <pc:docMk/>
            <pc:sldMk cId="2908136969" sldId="299"/>
            <ac:picMk id="14338" creationId="{00000000-0000-0000-0000-000000000000}"/>
          </ac:picMkLst>
        </pc:picChg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2617369784" sldId="300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3618543261" sldId="300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3274375400" sldId="301"/>
        </pc:sldMkLst>
      </pc:sldChg>
      <pc:sldChg chg="add del">
        <pc:chgData name="Faithe Wempen" userId="a5b80fda8aef011f" providerId="LiveId" clId="{F3DB4C2F-D435-40BD-8144-073C6854FA5C}" dt="2019-11-16T17:37:24.664" v="479" actId="47"/>
        <pc:sldMkLst>
          <pc:docMk/>
          <pc:sldMk cId="599747095" sldId="302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041121117" sldId="302"/>
        </pc:sldMkLst>
      </pc:sldChg>
      <pc:sldChg chg="addSp delSp modSp new mod">
        <pc:chgData name="Faithe Wempen" userId="a5b80fda8aef011f" providerId="LiveId" clId="{F3DB4C2F-D435-40BD-8144-073C6854FA5C}" dt="2019-11-16T17:35:29.482" v="317" actId="1076"/>
        <pc:sldMkLst>
          <pc:docMk/>
          <pc:sldMk cId="1039803242" sldId="303"/>
        </pc:sldMkLst>
        <pc:spChg chg="mod">
          <ac:chgData name="Faithe Wempen" userId="a5b80fda8aef011f" providerId="LiveId" clId="{F3DB4C2F-D435-40BD-8144-073C6854FA5C}" dt="2019-11-16T17:35:07.536" v="314" actId="20577"/>
          <ac:spMkLst>
            <pc:docMk/>
            <pc:sldMk cId="1039803242" sldId="303"/>
            <ac:spMk id="2" creationId="{AC3275ED-0357-4FCB-A4FE-CD6BCAB818DA}"/>
          </ac:spMkLst>
        </pc:spChg>
        <pc:spChg chg="del">
          <ac:chgData name="Faithe Wempen" userId="a5b80fda8aef011f" providerId="LiveId" clId="{F3DB4C2F-D435-40BD-8144-073C6854FA5C}" dt="2019-11-16T17:35:25.683" v="315"/>
          <ac:spMkLst>
            <pc:docMk/>
            <pc:sldMk cId="1039803242" sldId="303"/>
            <ac:spMk id="3" creationId="{CB2260D5-8BE2-48D3-9FD5-43A1053A7903}"/>
          </ac:spMkLst>
        </pc:spChg>
        <pc:picChg chg="add mod">
          <ac:chgData name="Faithe Wempen" userId="a5b80fda8aef011f" providerId="LiveId" clId="{F3DB4C2F-D435-40BD-8144-073C6854FA5C}" dt="2019-11-16T17:35:29.482" v="317" actId="1076"/>
          <ac:picMkLst>
            <pc:docMk/>
            <pc:sldMk cId="1039803242" sldId="303"/>
            <ac:picMk id="4" creationId="{EE137547-E09D-4549-975C-11A2B925AF92}"/>
          </ac:picMkLst>
        </pc:picChg>
      </pc:sldChg>
      <pc:sldChg chg="addSp delSp modSp new mod">
        <pc:chgData name="Faithe Wempen" userId="a5b80fda8aef011f" providerId="LiveId" clId="{F3DB4C2F-D435-40BD-8144-073C6854FA5C}" dt="2019-11-16T17:37:10.234" v="478" actId="1076"/>
        <pc:sldMkLst>
          <pc:docMk/>
          <pc:sldMk cId="1146925951" sldId="304"/>
        </pc:sldMkLst>
        <pc:spChg chg="mod">
          <ac:chgData name="Faithe Wempen" userId="a5b80fda8aef011f" providerId="LiveId" clId="{F3DB4C2F-D435-40BD-8144-073C6854FA5C}" dt="2019-11-16T17:35:49.225" v="346" actId="20577"/>
          <ac:spMkLst>
            <pc:docMk/>
            <pc:sldMk cId="1146925951" sldId="304"/>
            <ac:spMk id="2" creationId="{97DA6602-7E78-4405-8D91-51292B403C04}"/>
          </ac:spMkLst>
        </pc:spChg>
        <pc:spChg chg="del">
          <ac:chgData name="Faithe Wempen" userId="a5b80fda8aef011f" providerId="LiveId" clId="{F3DB4C2F-D435-40BD-8144-073C6854FA5C}" dt="2019-11-16T17:36:00.246" v="347" actId="3680"/>
          <ac:spMkLst>
            <pc:docMk/>
            <pc:sldMk cId="1146925951" sldId="304"/>
            <ac:spMk id="3" creationId="{E9851B78-613D-41B3-88F5-A8F803866494}"/>
          </ac:spMkLst>
        </pc:spChg>
        <pc:graphicFrameChg chg="add mod ord modGraphic">
          <ac:chgData name="Faithe Wempen" userId="a5b80fda8aef011f" providerId="LiveId" clId="{F3DB4C2F-D435-40BD-8144-073C6854FA5C}" dt="2019-11-16T17:37:10.234" v="478" actId="1076"/>
          <ac:graphicFrameMkLst>
            <pc:docMk/>
            <pc:sldMk cId="1146925951" sldId="304"/>
            <ac:graphicFrameMk id="4" creationId="{B1C3BF89-5BBA-4D7E-863D-8EC9AD67D0C3}"/>
          </ac:graphicFrameMkLst>
        </pc:graphicFrameChg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2732562769" sldId="304"/>
        </pc:sldMkLst>
      </pc:sldChg>
      <pc:sldChg chg="new del">
        <pc:chgData name="Faithe Wempen" userId="a5b80fda8aef011f" providerId="LiveId" clId="{F3DB4C2F-D435-40BD-8144-073C6854FA5C}" dt="2019-11-16T17:37:24.664" v="479" actId="47"/>
        <pc:sldMkLst>
          <pc:docMk/>
          <pc:sldMk cId="2259885093" sldId="305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544154543" sldId="306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160333667" sldId="307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588157276" sldId="308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765212346" sldId="324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2268845017" sldId="325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951094478" sldId="326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2346430028" sldId="327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2048345026" sldId="328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381211350" sldId="329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690809951" sldId="330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578165576" sldId="331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461787235" sldId="332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90369076" sldId="333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3424494516" sldId="334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50548231" sldId="335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2437237578" sldId="336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445372415" sldId="337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3076762736" sldId="338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4283510605" sldId="339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3149157922" sldId="340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192234754" sldId="341"/>
        </pc:sldMkLst>
      </pc:sldChg>
      <pc:sldChg chg="del">
        <pc:chgData name="Faithe Wempen" userId="a5b80fda8aef011f" providerId="LiveId" clId="{F3DB4C2F-D435-40BD-8144-073C6854FA5C}" dt="2019-11-16T17:28:12.806" v="0" actId="47"/>
        <pc:sldMkLst>
          <pc:docMk/>
          <pc:sldMk cId="2191025664" sldId="342"/>
        </pc:sldMkLst>
      </pc:sldChg>
    </pc:docChg>
  </pc:docChgLst>
  <pc:docChgLst>
    <pc:chgData name="Faithe Wempen" userId="a5b80fda8aef011f" providerId="LiveId" clId="{2826B1CA-FFEF-4813-A8DE-F3B4701360E8}"/>
    <pc:docChg chg="addSld modSld">
      <pc:chgData name="Faithe Wempen" userId="a5b80fda8aef011f" providerId="LiveId" clId="{2826B1CA-FFEF-4813-A8DE-F3B4701360E8}" dt="2019-11-25T17:07:25.411" v="271" actId="20577"/>
      <pc:docMkLst>
        <pc:docMk/>
      </pc:docMkLst>
      <pc:sldChg chg="modSp">
        <pc:chgData name="Faithe Wempen" userId="a5b80fda8aef011f" providerId="LiveId" clId="{2826B1CA-FFEF-4813-A8DE-F3B4701360E8}" dt="2019-11-22T20:05:12.314" v="1" actId="20577"/>
        <pc:sldMkLst>
          <pc:docMk/>
          <pc:sldMk cId="1146925951" sldId="304"/>
        </pc:sldMkLst>
        <pc:spChg chg="mod">
          <ac:chgData name="Faithe Wempen" userId="a5b80fda8aef011f" providerId="LiveId" clId="{2826B1CA-FFEF-4813-A8DE-F3B4701360E8}" dt="2019-11-22T20:05:12.314" v="1" actId="20577"/>
          <ac:spMkLst>
            <pc:docMk/>
            <pc:sldMk cId="1146925951" sldId="304"/>
            <ac:spMk id="2" creationId="{97DA6602-7E78-4405-8D91-51292B403C04}"/>
          </ac:spMkLst>
        </pc:spChg>
      </pc:sldChg>
      <pc:sldChg chg="modSp add">
        <pc:chgData name="Faithe Wempen" userId="a5b80fda8aef011f" providerId="LiveId" clId="{2826B1CA-FFEF-4813-A8DE-F3B4701360E8}" dt="2019-11-25T17:01:19.546" v="223" actId="20577"/>
        <pc:sldMkLst>
          <pc:docMk/>
          <pc:sldMk cId="1688481329" sldId="305"/>
        </pc:sldMkLst>
        <pc:spChg chg="mod">
          <ac:chgData name="Faithe Wempen" userId="a5b80fda8aef011f" providerId="LiveId" clId="{2826B1CA-FFEF-4813-A8DE-F3B4701360E8}" dt="2019-11-25T17:00:45.744" v="35" actId="5793"/>
          <ac:spMkLst>
            <pc:docMk/>
            <pc:sldMk cId="1688481329" sldId="305"/>
            <ac:spMk id="2" creationId="{4420B891-B465-4A1B-9246-5E4D5B49F5B4}"/>
          </ac:spMkLst>
        </pc:spChg>
        <pc:spChg chg="mod">
          <ac:chgData name="Faithe Wempen" userId="a5b80fda8aef011f" providerId="LiveId" clId="{2826B1CA-FFEF-4813-A8DE-F3B4701360E8}" dt="2019-11-25T17:01:19.546" v="223" actId="20577"/>
          <ac:spMkLst>
            <pc:docMk/>
            <pc:sldMk cId="1688481329" sldId="305"/>
            <ac:spMk id="3" creationId="{1CE9F90F-1392-4B6E-AD73-E9A7156C8156}"/>
          </ac:spMkLst>
        </pc:spChg>
      </pc:sldChg>
      <pc:sldChg chg="modSp add">
        <pc:chgData name="Faithe Wempen" userId="a5b80fda8aef011f" providerId="LiveId" clId="{2826B1CA-FFEF-4813-A8DE-F3B4701360E8}" dt="2019-11-25T17:07:25.411" v="271" actId="20577"/>
        <pc:sldMkLst>
          <pc:docMk/>
          <pc:sldMk cId="2742066390" sldId="306"/>
        </pc:sldMkLst>
        <pc:spChg chg="mod">
          <ac:chgData name="Faithe Wempen" userId="a5b80fda8aef011f" providerId="LiveId" clId="{2826B1CA-FFEF-4813-A8DE-F3B4701360E8}" dt="2019-11-25T17:07:25.411" v="271" actId="20577"/>
          <ac:spMkLst>
            <pc:docMk/>
            <pc:sldMk cId="2742066390" sldId="306"/>
            <ac:spMk id="2" creationId="{3AAE606A-678F-4066-8132-FF049A50CB8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CAE1A-884B-43F6-B0FE-73C5788383C0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F725C-1CD9-4E7E-94A7-48DDA62953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208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AF725C-1CD9-4E7E-94A7-48DDA62953F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72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21233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D998CCF-2238-49BC-9B6D-DD035147864F}" type="datetimeFigureOut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95625B5-4382-4363-943F-EACF1C98F2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/>
          <a:lstStyle/>
          <a:p>
            <a:r>
              <a:rPr lang="en-US" dirty="0"/>
              <a:t>CCNA 200-301, Volume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/>
          <a:p>
            <a:r>
              <a:rPr lang="en-US" dirty="0"/>
              <a:t>Chapter  13 </a:t>
            </a:r>
          </a:p>
          <a:p>
            <a:r>
              <a:rPr lang="en-US" dirty="0"/>
              <a:t>LAN Architecture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A Typical Home Wired and Wireless LAN</a:t>
            </a:r>
            <a:endParaRPr lang="en-AU" dirty="0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FC5775A5-D45F-4C67-BAA4-44B02609B3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28" y="2479474"/>
            <a:ext cx="8229600" cy="2356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478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A Representation of the Functions Inside a Consumer Wireless Routing Product</a:t>
            </a:r>
            <a:endParaRPr lang="en-AU" dirty="0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4E5E3E4B-88DA-4150-84C8-A5E79C30F3B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06045"/>
            <a:ext cx="8229600" cy="2523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8136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275ED-0357-4FCB-A4FE-CD6BCAB81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over Ethernet Terminology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E137547-E09D-4549-975C-11A2B925AF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0834" y="2820239"/>
            <a:ext cx="7662331" cy="182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803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A6602-7E78-4405-8D91-51292B403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over Ethernet Standards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1C3BF89-5BBA-4D7E-863D-8EC9AD67D0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9228782"/>
              </p:ext>
            </p:extLst>
          </p:nvPr>
        </p:nvGraphicFramePr>
        <p:xfrm>
          <a:off x="762000" y="2667000"/>
          <a:ext cx="75438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200">
                  <a:extLst>
                    <a:ext uri="{9D8B030D-6E8A-4147-A177-3AD203B41FA5}">
                      <a16:colId xmlns:a16="http://schemas.microsoft.com/office/drawing/2014/main" val="3186750989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26785708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79014425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7302813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Standard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Watts at PSE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Powered Wire Pairs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552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Cisco Inline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Cisco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332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802.3af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420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PoE+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902.3at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78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UPoE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802.3bt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634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UPoE+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802.3bt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80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925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E606A-678F-4066-8132-FF049A50C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Points When Planning a LAN Design with PoE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CE009-5E30-4787-B8E9-ED67B5532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Powered Devices</a:t>
            </a:r>
          </a:p>
          <a:p>
            <a:r>
              <a:rPr lang="en-US" dirty="0"/>
              <a:t>Power Requirements</a:t>
            </a:r>
          </a:p>
          <a:p>
            <a:r>
              <a:rPr lang="en-US" dirty="0"/>
              <a:t>Switch Ports</a:t>
            </a:r>
          </a:p>
          <a:p>
            <a:r>
              <a:rPr lang="en-US" dirty="0"/>
              <a:t>Switch Power Supplies</a:t>
            </a:r>
          </a:p>
          <a:p>
            <a:r>
              <a:rPr lang="en-US" dirty="0"/>
              <a:t>PoE Standards vs. </a:t>
            </a:r>
            <a:r>
              <a:rPr lang="en-US"/>
              <a:t>Actual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00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Describe characteristics of network topology architectures</a:t>
            </a:r>
          </a:p>
          <a:p>
            <a:pPr lvl="1"/>
            <a:r>
              <a:rPr lang="en-US" dirty="0"/>
              <a:t>2 tier</a:t>
            </a:r>
          </a:p>
          <a:p>
            <a:pPr lvl="1"/>
            <a:r>
              <a:rPr lang="en-US" dirty="0"/>
              <a:t>3 tier</a:t>
            </a:r>
          </a:p>
          <a:p>
            <a:pPr lvl="1"/>
            <a:r>
              <a:rPr lang="en-US" dirty="0"/>
              <a:t>Small office/home office (SOHO)</a:t>
            </a:r>
          </a:p>
          <a:p>
            <a:pPr lvl="0"/>
            <a:r>
              <a:rPr lang="en-US" dirty="0"/>
              <a:t>Compare physical interface and cabling types</a:t>
            </a:r>
          </a:p>
          <a:p>
            <a:pPr lvl="1"/>
            <a:r>
              <a:rPr lang="en-US" dirty="0"/>
              <a:t>Concepts of PoE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A4623-1EF2-44DE-B732-D23B8B153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Campus LAN with Design Terminology Listed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34DA983-438D-4FCA-AB25-178D2A7282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1305" y="2703836"/>
            <a:ext cx="6561389" cy="352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181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Star Topology Design Concept in Networking</a:t>
            </a:r>
            <a:endParaRPr lang="en-AU" dirty="0"/>
          </a:p>
        </p:txBody>
      </p:sp>
      <p:pic>
        <p:nvPicPr>
          <p:cNvPr id="614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95600"/>
            <a:ext cx="8463096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41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a Full Mesh at the Distribution Layer, 6 Switches, 15 Links</a:t>
            </a:r>
            <a:endParaRPr lang="en-AU" dirty="0"/>
          </a:p>
        </p:txBody>
      </p:sp>
      <p:pic>
        <p:nvPicPr>
          <p:cNvPr id="717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90800"/>
            <a:ext cx="838877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31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Two Tier Building Design, No Core, Three Buildings</a:t>
            </a:r>
            <a:endParaRPr lang="en-AU" dirty="0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D952206D-0B5F-4CA4-9824-31A385B9B18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804" y="2362200"/>
            <a:ext cx="6100391" cy="421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1184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Three-Tier Building Design (Core Design), Three Buildings</a:t>
            </a:r>
            <a:endParaRPr lang="en-AU" dirty="0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12EA8CBA-5934-4BD9-A9DB-A69788A157F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572" y="2362200"/>
            <a:ext cx="6072855" cy="421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1863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0B891-B465-4A1B-9246-5E4D5B49F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Campus</a:t>
            </a:r>
            <a:r>
              <a:rPr lang="en-US" baseline="0" dirty="0"/>
              <a:t> Switches Summary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9F90F-1392-4B6E-AD73-E9A7156C8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Access: Provides a connection point for end-user devices</a:t>
            </a:r>
          </a:p>
          <a:p>
            <a:r>
              <a:rPr lang="en-US" dirty="0"/>
              <a:t>Distribution: Provides an aggregation point for access switches</a:t>
            </a:r>
          </a:p>
          <a:p>
            <a:r>
              <a:rPr lang="en-US" dirty="0"/>
              <a:t>Core: Aggregates distribution switches in very large campus LANs</a:t>
            </a:r>
          </a:p>
        </p:txBody>
      </p:sp>
    </p:spTree>
    <p:extLst>
      <p:ext uri="{BB962C8B-B14F-4D97-AF65-F5344CB8AC3E}">
        <p14:creationId xmlns:p14="http://schemas.microsoft.com/office/powerpoint/2010/main" val="1688481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en-US" dirty="0"/>
              <a:t>LAN Design Terminology</a:t>
            </a:r>
            <a:endParaRPr lang="en-AU" dirty="0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8B943B48-7FC7-4D6B-95A3-58A4DEF893D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78197"/>
            <a:ext cx="8229600" cy="2379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1512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8434</TotalTime>
  <Words>199</Words>
  <Application>Microsoft Office PowerPoint</Application>
  <PresentationFormat>On-screen Show (4:3)</PresentationFormat>
  <Paragraphs>55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Georgia</vt:lpstr>
      <vt:lpstr>Trebuchet MS</vt:lpstr>
      <vt:lpstr>Wingdings 2</vt:lpstr>
      <vt:lpstr>Urban</vt:lpstr>
      <vt:lpstr>CCNA 200-301, Volume 2</vt:lpstr>
      <vt:lpstr>Objectives</vt:lpstr>
      <vt:lpstr>Campus LAN with Design Terminology Listed</vt:lpstr>
      <vt:lpstr>The Star Topology Design Concept in Networking</vt:lpstr>
      <vt:lpstr>Using a Full Mesh at the Distribution Layer, 6 Switches, 15 Links</vt:lpstr>
      <vt:lpstr>Two Tier Building Design, No Core, Three Buildings</vt:lpstr>
      <vt:lpstr>Three-Tier Building Design (Core Design), Three Buildings</vt:lpstr>
      <vt:lpstr>Campus Switches Summary </vt:lpstr>
      <vt:lpstr>LAN Design Terminology</vt:lpstr>
      <vt:lpstr>A Typical Home Wired and Wireless LAN</vt:lpstr>
      <vt:lpstr>A Representation of the Functions Inside a Consumer Wireless Routing Product</vt:lpstr>
      <vt:lpstr>Power over Ethernet Terminology</vt:lpstr>
      <vt:lpstr>Power over Ethernet Standards</vt:lpstr>
      <vt:lpstr>Key Points When Planning a LAN Design with PoE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CCENT/CCNA ICND 1</dc:title>
  <dc:creator>Tony</dc:creator>
  <cp:lastModifiedBy>Jennifer Frew</cp:lastModifiedBy>
  <cp:revision>62</cp:revision>
  <dcterms:created xsi:type="dcterms:W3CDTF">2012-02-18T21:40:25Z</dcterms:created>
  <dcterms:modified xsi:type="dcterms:W3CDTF">2019-12-03T19:15:57Z</dcterms:modified>
</cp:coreProperties>
</file>