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97" r:id="rId16"/>
    <p:sldId id="316" r:id="rId17"/>
    <p:sldId id="317" r:id="rId18"/>
    <p:sldId id="318" r:id="rId19"/>
    <p:sldId id="319" r:id="rId20"/>
    <p:sldId id="325" r:id="rId21"/>
    <p:sldId id="327" r:id="rId22"/>
    <p:sldId id="328" r:id="rId23"/>
    <p:sldId id="329" r:id="rId24"/>
    <p:sldId id="333" r:id="rId25"/>
    <p:sldId id="336" r:id="rId26"/>
    <p:sldId id="398" r:id="rId27"/>
    <p:sldId id="338" r:id="rId28"/>
    <p:sldId id="39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620095-FEC6-4AF1-83E7-96950204F419}" v="50" dt="2019-11-25T17:15:03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7" autoAdjust="0"/>
    <p:restoredTop sz="86401" autoAdjust="0"/>
  </p:normalViewPr>
  <p:slideViewPr>
    <p:cSldViewPr>
      <p:cViewPr varScale="1">
        <p:scale>
          <a:sx n="72" d="100"/>
          <a:sy n="72" d="100"/>
        </p:scale>
        <p:origin x="112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92620095-FEC6-4AF1-83E7-96950204F419}"/>
    <pc:docChg chg="modSld">
      <pc:chgData name="Faithe Wempen" userId="a5b80fda8aef011f" providerId="LiveId" clId="{92620095-FEC6-4AF1-83E7-96950204F419}" dt="2019-11-25T17:15:03.985" v="3" actId="20577"/>
      <pc:docMkLst>
        <pc:docMk/>
      </pc:docMkLst>
      <pc:sldChg chg="modSp">
        <pc:chgData name="Faithe Wempen" userId="a5b80fda8aef011f" providerId="LiveId" clId="{92620095-FEC6-4AF1-83E7-96950204F419}" dt="2019-11-25T17:15:03.985" v="3" actId="20577"/>
        <pc:sldMkLst>
          <pc:docMk/>
          <pc:sldMk cId="1079904460" sldId="305"/>
        </pc:sldMkLst>
        <pc:spChg chg="mod">
          <ac:chgData name="Faithe Wempen" userId="a5b80fda8aef011f" providerId="LiveId" clId="{92620095-FEC6-4AF1-83E7-96950204F419}" dt="2019-11-25T17:15:03.985" v="3" actId="20577"/>
          <ac:spMkLst>
            <pc:docMk/>
            <pc:sldMk cId="1079904460" sldId="305"/>
            <ac:spMk id="3" creationId="{4E41425B-AFE3-4BA6-B80A-8D9D95527A09}"/>
          </ac:spMkLst>
        </pc:spChg>
      </pc:sldChg>
    </pc:docChg>
  </pc:docChgLst>
  <pc:docChgLst>
    <pc:chgData name="Faithe Wempen" userId="a5b80fda8aef011f" providerId="LiveId" clId="{F3DB4C2F-D435-40BD-8144-073C6854FA5C}"/>
    <pc:docChg chg="undo custSel addSld delSld modSld sldOrd">
      <pc:chgData name="Faithe Wempen" userId="a5b80fda8aef011f" providerId="LiveId" clId="{F3DB4C2F-D435-40BD-8144-073C6854FA5C}" dt="2019-11-16T19:44:09.512" v="1829" actId="47"/>
      <pc:docMkLst>
        <pc:docMk/>
      </pc:docMkLst>
      <pc:sldChg chg="addSp delSp modSp mod chgLayout">
        <pc:chgData name="Faithe Wempen" userId="a5b80fda8aef011f" providerId="LiveId" clId="{F3DB4C2F-D435-40BD-8144-073C6854FA5C}" dt="2019-11-16T17:40:23.690" v="64" actId="6264"/>
        <pc:sldMkLst>
          <pc:docMk/>
          <pc:sldMk cId="0" sldId="256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0" sldId="256"/>
            <ac:spMk id="6" creationId="{03B04E54-686F-411F-AA2B-AA380A538E25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0" sldId="256"/>
            <ac:spMk id="7" creationId="{2A16D19C-93E9-4179-A9EA-49BE5C4D94B0}"/>
          </ac:spMkLst>
        </pc:spChg>
      </pc:sldChg>
      <pc:sldChg chg="addSp delSp modSp mod chgLayout">
        <pc:chgData name="Faithe Wempen" userId="a5b80fda8aef011f" providerId="LiveId" clId="{F3DB4C2F-D435-40BD-8144-073C6854FA5C}" dt="2019-11-16T17:40:23.690" v="64" actId="6264"/>
        <pc:sldMkLst>
          <pc:docMk/>
          <pc:sldMk cId="0" sldId="257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0" sldId="257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0" sldId="257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0" sldId="257"/>
            <ac:spMk id="6" creationId="{3A70BFB7-0BBA-469C-87DB-BE18BA345A74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0" sldId="257"/>
            <ac:spMk id="7" creationId="{F61E0C73-29A7-496A-A1D5-0200AA80F960}"/>
          </ac:spMkLst>
        </pc:spChg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490181661" sldId="258"/>
        </pc:sldMkLst>
      </pc:sldChg>
      <pc:sldChg chg="addSp delSp modSp new del mod chgLayout">
        <pc:chgData name="Faithe Wempen" userId="a5b80fda8aef011f" providerId="LiveId" clId="{F3DB4C2F-D435-40BD-8144-073C6854FA5C}" dt="2019-11-16T17:40:36.363" v="93" actId="47"/>
        <pc:sldMkLst>
          <pc:docMk/>
          <pc:sldMk cId="1413889283" sldId="258"/>
        </pc:sldMkLst>
        <pc:spChg chg="del">
          <ac:chgData name="Faithe Wempen" userId="a5b80fda8aef011f" providerId="LiveId" clId="{F3DB4C2F-D435-40BD-8144-073C6854FA5C}" dt="2019-11-16T17:40:23.690" v="64" actId="6264"/>
          <ac:spMkLst>
            <pc:docMk/>
            <pc:sldMk cId="1413889283" sldId="258"/>
            <ac:spMk id="2" creationId="{755A93B7-ABEC-4419-B214-9353050EDA63}"/>
          </ac:spMkLst>
        </pc:spChg>
        <pc:spChg chg="del">
          <ac:chgData name="Faithe Wempen" userId="a5b80fda8aef011f" providerId="LiveId" clId="{F3DB4C2F-D435-40BD-8144-073C6854FA5C}" dt="2019-11-16T17:40:23.690" v="64" actId="6264"/>
          <ac:spMkLst>
            <pc:docMk/>
            <pc:sldMk cId="1413889283" sldId="258"/>
            <ac:spMk id="3" creationId="{D5693A6B-5EA4-4BD3-9E75-5BEC1496B5EE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413889283" sldId="258"/>
            <ac:spMk id="4" creationId="{427B0768-3D04-4D0B-B073-CD38EBEE350F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413889283" sldId="258"/>
            <ac:spMk id="5" creationId="{00DB1E38-52CC-4706-833A-EA0D4D465EA2}"/>
          </ac:spMkLst>
        </pc:spChg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187841545" sldId="291"/>
        </pc:sldMkLst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3624311704" sldId="292"/>
        </pc:sldMkLst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4291184334" sldId="293"/>
        </pc:sldMkLst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2171863070" sldId="294"/>
        </pc:sldMkLst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4261512006" sldId="295"/>
        </pc:sldMkLst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376478891" sldId="298"/>
        </pc:sldMkLst>
      </pc:sldChg>
      <pc:sldChg chg="addSp delSp modSp add mod chgLayout modNotesTx">
        <pc:chgData name="Faithe Wempen" userId="a5b80fda8aef011f" providerId="LiveId" clId="{F3DB4C2F-D435-40BD-8144-073C6854FA5C}" dt="2019-11-16T17:41:44.257" v="213" actId="6549"/>
        <pc:sldMkLst>
          <pc:docMk/>
          <pc:sldMk cId="3668942479" sldId="298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668942479" sldId="298"/>
            <ac:spMk id="2" creationId="{3378E9BA-DE87-4A70-BD1A-8965E16238CF}"/>
          </ac:spMkLst>
        </pc:spChg>
        <pc:spChg chg="add mod ord">
          <ac:chgData name="Faithe Wempen" userId="a5b80fda8aef011f" providerId="LiveId" clId="{F3DB4C2F-D435-40BD-8144-073C6854FA5C}" dt="2019-11-16T17:40:54.929" v="148" actId="20577"/>
          <ac:spMkLst>
            <pc:docMk/>
            <pc:sldMk cId="3668942479" sldId="298"/>
            <ac:spMk id="3" creationId="{804F992D-B591-448C-9403-06D46EAB8864}"/>
          </ac:spMkLst>
        </pc:spChg>
        <pc:spChg chg="del mod ord">
          <ac:chgData name="Faithe Wempen" userId="a5b80fda8aef011f" providerId="LiveId" clId="{F3DB4C2F-D435-40BD-8144-073C6854FA5C}" dt="2019-11-16T17:40:43.715" v="96"/>
          <ac:spMkLst>
            <pc:docMk/>
            <pc:sldMk cId="3668942479" sldId="298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7:40:46.657" v="97" actId="21"/>
          <ac:spMkLst>
            <pc:docMk/>
            <pc:sldMk cId="3668942479" sldId="298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7:41:00.841" v="150" actId="1076"/>
          <ac:picMkLst>
            <pc:docMk/>
            <pc:sldMk cId="3668942479" sldId="298"/>
            <ac:picMk id="7" creationId="{DBA0C9F7-4D91-4A3E-943D-A031F5B0837D}"/>
          </ac:picMkLst>
        </pc:picChg>
        <pc:picChg chg="del">
          <ac:chgData name="Faithe Wempen" userId="a5b80fda8aef011f" providerId="LiveId" clId="{F3DB4C2F-D435-40BD-8144-073C6854FA5C}" dt="2019-11-16T17:40:42.721" v="95" actId="21"/>
          <ac:picMkLst>
            <pc:docMk/>
            <pc:sldMk cId="3668942479" sldId="298"/>
            <ac:picMk id="164868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7:41:39.954" v="211" actId="6549"/>
        <pc:sldMkLst>
          <pc:docMk/>
          <pc:sldMk cId="663765551" sldId="299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663765551" sldId="299"/>
            <ac:spMk id="2" creationId="{FCD81197-E27A-4B64-9E56-AB46372159B5}"/>
          </ac:spMkLst>
        </pc:spChg>
        <pc:spChg chg="add mod ord">
          <ac:chgData name="Faithe Wempen" userId="a5b80fda8aef011f" providerId="LiveId" clId="{F3DB4C2F-D435-40BD-8144-073C6854FA5C}" dt="2019-11-16T17:41:30.498" v="207" actId="20577"/>
          <ac:spMkLst>
            <pc:docMk/>
            <pc:sldMk cId="663765551" sldId="299"/>
            <ac:spMk id="3" creationId="{AB4544D9-AD75-4B25-80B2-327CFDBBB84C}"/>
          </ac:spMkLst>
        </pc:spChg>
        <pc:spChg chg="del mod ord">
          <ac:chgData name="Faithe Wempen" userId="a5b80fda8aef011f" providerId="LiveId" clId="{F3DB4C2F-D435-40BD-8144-073C6854FA5C}" dt="2019-11-16T17:41:18.097" v="154"/>
          <ac:spMkLst>
            <pc:docMk/>
            <pc:sldMk cId="663765551" sldId="299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7:41:21.092" v="155" actId="21"/>
          <ac:spMkLst>
            <pc:docMk/>
            <pc:sldMk cId="663765551" sldId="299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7:41:36.697" v="209" actId="1076"/>
          <ac:picMkLst>
            <pc:docMk/>
            <pc:sldMk cId="663765551" sldId="299"/>
            <ac:picMk id="7" creationId="{CE3A571F-E2FD-4BE1-948D-DDC9514EEA15}"/>
          </ac:picMkLst>
        </pc:picChg>
        <pc:picChg chg="del">
          <ac:chgData name="Faithe Wempen" userId="a5b80fda8aef011f" providerId="LiveId" clId="{F3DB4C2F-D435-40BD-8144-073C6854FA5C}" dt="2019-11-16T17:41:17.287" v="153" actId="21"/>
          <ac:picMkLst>
            <pc:docMk/>
            <pc:sldMk cId="663765551" sldId="299"/>
            <ac:picMk id="197634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2908136969" sldId="299"/>
        </pc:sldMkLst>
      </pc:sldChg>
      <pc:sldChg chg="addSp delSp modSp add mod chgLayout">
        <pc:chgData name="Faithe Wempen" userId="a5b80fda8aef011f" providerId="LiveId" clId="{F3DB4C2F-D435-40BD-8144-073C6854FA5C}" dt="2019-11-16T17:42:32.945" v="279" actId="1076"/>
        <pc:sldMkLst>
          <pc:docMk/>
          <pc:sldMk cId="3215152003" sldId="300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215152003" sldId="300"/>
            <ac:spMk id="2" creationId="{2D034EBE-C5B5-450A-B047-3DB3D705EFF4}"/>
          </ac:spMkLst>
        </pc:spChg>
        <pc:spChg chg="add mod ord">
          <ac:chgData name="Faithe Wempen" userId="a5b80fda8aef011f" providerId="LiveId" clId="{F3DB4C2F-D435-40BD-8144-073C6854FA5C}" dt="2019-11-16T17:42:24.893" v="278" actId="20577"/>
          <ac:spMkLst>
            <pc:docMk/>
            <pc:sldMk cId="3215152003" sldId="300"/>
            <ac:spMk id="3" creationId="{2A676E5D-0E20-4554-AA7B-7FE653F55054}"/>
          </ac:spMkLst>
        </pc:spChg>
        <pc:spChg chg="del mod ord">
          <ac:chgData name="Faithe Wempen" userId="a5b80fda8aef011f" providerId="LiveId" clId="{F3DB4C2F-D435-40BD-8144-073C6854FA5C}" dt="2019-11-16T17:42:10.874" v="220"/>
          <ac:spMkLst>
            <pc:docMk/>
            <pc:sldMk cId="3215152003" sldId="300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7:42:14.532" v="221" actId="21"/>
          <ac:spMkLst>
            <pc:docMk/>
            <pc:sldMk cId="3215152003" sldId="300"/>
            <ac:spMk id="8" creationId="{00000000-0000-0000-0000-000000000000}"/>
          </ac:spMkLst>
        </pc:spChg>
        <pc:graphicFrameChg chg="add del mod modGraphic">
          <ac:chgData name="Faithe Wempen" userId="a5b80fda8aef011f" providerId="LiveId" clId="{F3DB4C2F-D435-40BD-8144-073C6854FA5C}" dt="2019-11-16T17:42:09.999" v="219" actId="21"/>
          <ac:graphicFrameMkLst>
            <pc:docMk/>
            <pc:sldMk cId="3215152003" sldId="300"/>
            <ac:graphicFrameMk id="5" creationId="{00000000-0000-0000-0000-000000000000}"/>
          </ac:graphicFrameMkLst>
        </pc:graphicFrameChg>
        <pc:graphicFrameChg chg="add mod">
          <ac:chgData name="Faithe Wempen" userId="a5b80fda8aef011f" providerId="LiveId" clId="{F3DB4C2F-D435-40BD-8144-073C6854FA5C}" dt="2019-11-16T17:42:32.945" v="279" actId="1076"/>
          <ac:graphicFrameMkLst>
            <pc:docMk/>
            <pc:sldMk cId="3215152003" sldId="300"/>
            <ac:graphicFrameMk id="7" creationId="{2FF9DBB2-71EE-4635-9F5E-2B55B710CBC9}"/>
          </ac:graphicFrameMkLst>
        </pc:graphicFrameChg>
      </pc:sldChg>
      <pc:sldChg chg="addSp delSp modSp add mod chgLayout">
        <pc:chgData name="Faithe Wempen" userId="a5b80fda8aef011f" providerId="LiveId" clId="{F3DB4C2F-D435-40BD-8144-073C6854FA5C}" dt="2019-11-16T17:43:19.817" v="331" actId="14734"/>
        <pc:sldMkLst>
          <pc:docMk/>
          <pc:sldMk cId="1408798620" sldId="301"/>
        </pc:sldMkLst>
        <pc:spChg chg="add mod ord">
          <ac:chgData name="Faithe Wempen" userId="a5b80fda8aef011f" providerId="LiveId" clId="{F3DB4C2F-D435-40BD-8144-073C6854FA5C}" dt="2019-11-16T17:43:04.072" v="326" actId="20577"/>
          <ac:spMkLst>
            <pc:docMk/>
            <pc:sldMk cId="1408798620" sldId="301"/>
            <ac:spMk id="2" creationId="{8A5674CC-AD06-4DC0-9014-5B2A10F57515}"/>
          </ac:spMkLst>
        </pc:spChg>
        <pc:spChg chg="add del mod ord">
          <ac:chgData name="Faithe Wempen" userId="a5b80fda8aef011f" providerId="LiveId" clId="{F3DB4C2F-D435-40BD-8144-073C6854FA5C}" dt="2019-11-16T17:43:08.607" v="328"/>
          <ac:spMkLst>
            <pc:docMk/>
            <pc:sldMk cId="1408798620" sldId="301"/>
            <ac:spMk id="3" creationId="{7B04AA67-F47D-4B8B-862C-9028BF85AF93}"/>
          </ac:spMkLst>
        </pc:spChg>
        <pc:spChg chg="del mod">
          <ac:chgData name="Faithe Wempen" userId="a5b80fda8aef011f" providerId="LiveId" clId="{F3DB4C2F-D435-40BD-8144-073C6854FA5C}" dt="2019-11-16T17:42:56.115" v="281" actId="21"/>
          <ac:spMkLst>
            <pc:docMk/>
            <pc:sldMk cId="1408798620" sldId="301"/>
            <ac:spMk id="8" creationId="{00000000-0000-0000-0000-000000000000}"/>
          </ac:spMkLst>
        </pc:spChg>
        <pc:graphicFrameChg chg="del">
          <ac:chgData name="Faithe Wempen" userId="a5b80fda8aef011f" providerId="LiveId" clId="{F3DB4C2F-D435-40BD-8144-073C6854FA5C}" dt="2019-11-16T17:43:07.560" v="327" actId="21"/>
          <ac:graphicFrameMkLst>
            <pc:docMk/>
            <pc:sldMk cId="1408798620" sldId="301"/>
            <ac:graphicFrameMk id="6" creationId="{00000000-0000-0000-0000-000000000000}"/>
          </ac:graphicFrameMkLst>
        </pc:graphicFrameChg>
        <pc:graphicFrameChg chg="add mod modGraphic">
          <ac:chgData name="Faithe Wempen" userId="a5b80fda8aef011f" providerId="LiveId" clId="{F3DB4C2F-D435-40BD-8144-073C6854FA5C}" dt="2019-11-16T17:43:19.817" v="331" actId="14734"/>
          <ac:graphicFrameMkLst>
            <pc:docMk/>
            <pc:sldMk cId="1408798620" sldId="301"/>
            <ac:graphicFrameMk id="7" creationId="{4305B8B8-4C54-47E4-9BE5-9F6965E83D82}"/>
          </ac:graphicFrameMkLst>
        </pc:graphicFrameChg>
      </pc:sldChg>
      <pc:sldChg chg="addSp delSp modSp add mod chgLayout modNotesTx">
        <pc:chgData name="Faithe Wempen" userId="a5b80fda8aef011f" providerId="LiveId" clId="{F3DB4C2F-D435-40BD-8144-073C6854FA5C}" dt="2019-11-16T17:44:20.996" v="418" actId="255"/>
        <pc:sldMkLst>
          <pc:docMk/>
          <pc:sldMk cId="3812503970" sldId="302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812503970" sldId="302"/>
            <ac:spMk id="2" creationId="{760FED91-2F17-4C9D-BC9B-F926A28418F4}"/>
          </ac:spMkLst>
        </pc:spChg>
        <pc:spChg chg="add mod ord">
          <ac:chgData name="Faithe Wempen" userId="a5b80fda8aef011f" providerId="LiveId" clId="{F3DB4C2F-D435-40BD-8144-073C6854FA5C}" dt="2019-11-16T17:44:20.996" v="418" actId="255"/>
          <ac:spMkLst>
            <pc:docMk/>
            <pc:sldMk cId="3812503970" sldId="302"/>
            <ac:spMk id="3" creationId="{829DA589-65CA-48A0-AD5E-50E1205C7A44}"/>
          </ac:spMkLst>
        </pc:spChg>
        <pc:spChg chg="del mod ord">
          <ac:chgData name="Faithe Wempen" userId="a5b80fda8aef011f" providerId="LiveId" clId="{F3DB4C2F-D435-40BD-8144-073C6854FA5C}" dt="2019-11-16T17:43:47.248" v="337"/>
          <ac:spMkLst>
            <pc:docMk/>
            <pc:sldMk cId="3812503970" sldId="302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7:43:55.780" v="340" actId="21"/>
          <ac:spMkLst>
            <pc:docMk/>
            <pc:sldMk cId="3812503970" sldId="302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7:43:53.345" v="339" actId="1076"/>
          <ac:picMkLst>
            <pc:docMk/>
            <pc:sldMk cId="3812503970" sldId="302"/>
            <ac:picMk id="7" creationId="{D7ACB9B4-4B4E-4DEC-841B-CD411D508656}"/>
          </ac:picMkLst>
        </pc:picChg>
        <pc:picChg chg="del">
          <ac:chgData name="Faithe Wempen" userId="a5b80fda8aef011f" providerId="LiveId" clId="{F3DB4C2F-D435-40BD-8144-073C6854FA5C}" dt="2019-11-16T17:43:46.400" v="336" actId="21"/>
          <ac:picMkLst>
            <pc:docMk/>
            <pc:sldMk cId="3812503970" sldId="302"/>
            <ac:picMk id="198658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7:44:55.777" v="474" actId="6549"/>
        <pc:sldMkLst>
          <pc:docMk/>
          <pc:sldMk cId="116889134" sldId="303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16889134" sldId="303"/>
            <ac:spMk id="2" creationId="{610C2A05-C4F1-46DD-A818-352C7BD72DD1}"/>
          </ac:spMkLst>
        </pc:spChg>
        <pc:spChg chg="add del mod ord">
          <ac:chgData name="Faithe Wempen" userId="a5b80fda8aef011f" providerId="LiveId" clId="{F3DB4C2F-D435-40BD-8144-073C6854FA5C}" dt="2019-11-16T17:44:34.955" v="421" actId="6264"/>
          <ac:spMkLst>
            <pc:docMk/>
            <pc:sldMk cId="116889134" sldId="303"/>
            <ac:spMk id="3" creationId="{A5AEBFA8-0713-44AE-91E3-D3273CAC20E3}"/>
          </ac:spMkLst>
        </pc:spChg>
        <pc:spChg chg="mod ord">
          <ac:chgData name="Faithe Wempen" userId="a5b80fda8aef011f" providerId="LiveId" clId="{F3DB4C2F-D435-40BD-8144-073C6854FA5C}" dt="2019-11-16T17:44:34.955" v="421" actId="6264"/>
          <ac:spMkLst>
            <pc:docMk/>
            <pc:sldMk cId="116889134" sldId="303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4:34.955" v="421" actId="6264"/>
          <ac:spMkLst>
            <pc:docMk/>
            <pc:sldMk cId="116889134" sldId="303"/>
            <ac:spMk id="5" creationId="{48869D0F-3041-455E-9297-9E212EE00327}"/>
          </ac:spMkLst>
        </pc:spChg>
        <pc:spChg chg="add mod ord">
          <ac:chgData name="Faithe Wempen" userId="a5b80fda8aef011f" providerId="LiveId" clId="{F3DB4C2F-D435-40BD-8144-073C6854FA5C}" dt="2019-11-16T17:44:52.742" v="473" actId="20577"/>
          <ac:spMkLst>
            <pc:docMk/>
            <pc:sldMk cId="116889134" sldId="303"/>
            <ac:spMk id="6" creationId="{A112122B-85D4-46E0-89DB-A999406DA072}"/>
          </ac:spMkLst>
        </pc:spChg>
        <pc:spChg chg="del">
          <ac:chgData name="Faithe Wempen" userId="a5b80fda8aef011f" providerId="LiveId" clId="{F3DB4C2F-D435-40BD-8144-073C6854FA5C}" dt="2019-11-16T17:44:43.824" v="424" actId="21"/>
          <ac:spMkLst>
            <pc:docMk/>
            <pc:sldMk cId="116889134" sldId="303"/>
            <ac:spMk id="8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7:44:40.553" v="423" actId="14100"/>
          <ac:picMkLst>
            <pc:docMk/>
            <pc:sldMk cId="116889134" sldId="303"/>
            <ac:picMk id="199682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1039803242" sldId="303"/>
        </pc:sldMkLst>
      </pc:sldChg>
      <pc:sldChg chg="addSp delSp modSp add mod chgLayout">
        <pc:chgData name="Faithe Wempen" userId="a5b80fda8aef011f" providerId="LiveId" clId="{F3DB4C2F-D435-40BD-8144-073C6854FA5C}" dt="2019-11-16T17:45:36.164" v="549" actId="20577"/>
        <pc:sldMkLst>
          <pc:docMk/>
          <pc:sldMk cId="368281412" sldId="304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68281412" sldId="304"/>
            <ac:spMk id="2" creationId="{D361B8BE-8EAF-4522-9E46-BD2988ABB109}"/>
          </ac:spMkLst>
        </pc:spChg>
        <pc:spChg chg="add del mod ord">
          <ac:chgData name="Faithe Wempen" userId="a5b80fda8aef011f" providerId="LiveId" clId="{F3DB4C2F-D435-40BD-8144-073C6854FA5C}" dt="2019-11-16T17:45:15.081" v="476" actId="6264"/>
          <ac:spMkLst>
            <pc:docMk/>
            <pc:sldMk cId="368281412" sldId="304"/>
            <ac:spMk id="3" creationId="{E7D73125-D7BB-4ACF-ABB9-99534EBB615D}"/>
          </ac:spMkLst>
        </pc:spChg>
        <pc:spChg chg="mod ord">
          <ac:chgData name="Faithe Wempen" userId="a5b80fda8aef011f" providerId="LiveId" clId="{F3DB4C2F-D435-40BD-8144-073C6854FA5C}" dt="2019-11-16T17:45:15.081" v="476" actId="6264"/>
          <ac:spMkLst>
            <pc:docMk/>
            <pc:sldMk cId="368281412" sldId="304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5:15.081" v="476" actId="6264"/>
          <ac:spMkLst>
            <pc:docMk/>
            <pc:sldMk cId="368281412" sldId="304"/>
            <ac:spMk id="5" creationId="{B59A9D41-6401-46F5-8A9C-683F6E9E5CCB}"/>
          </ac:spMkLst>
        </pc:spChg>
        <pc:spChg chg="add mod ord">
          <ac:chgData name="Faithe Wempen" userId="a5b80fda8aef011f" providerId="LiveId" clId="{F3DB4C2F-D435-40BD-8144-073C6854FA5C}" dt="2019-11-16T17:45:36.164" v="549" actId="20577"/>
          <ac:spMkLst>
            <pc:docMk/>
            <pc:sldMk cId="368281412" sldId="304"/>
            <ac:spMk id="6" creationId="{969F94D3-F03A-42BC-837A-FF6EAE3402B6}"/>
          </ac:spMkLst>
        </pc:spChg>
        <pc:spChg chg="del">
          <ac:chgData name="Faithe Wempen" userId="a5b80fda8aef011f" providerId="LiveId" clId="{F3DB4C2F-D435-40BD-8144-073C6854FA5C}" dt="2019-11-16T17:45:23.403" v="480" actId="21"/>
          <ac:spMkLst>
            <pc:docMk/>
            <pc:sldMk cId="368281412" sldId="304"/>
            <ac:spMk id="8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7:45:20.896" v="479" actId="1076"/>
          <ac:picMkLst>
            <pc:docMk/>
            <pc:sldMk cId="368281412" sldId="304"/>
            <ac:picMk id="200706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17:38:49.270" v="57" actId="47"/>
        <pc:sldMkLst>
          <pc:docMk/>
          <pc:sldMk cId="1146925951" sldId="304"/>
        </pc:sldMkLst>
      </pc:sldChg>
      <pc:sldChg chg="addSp delSp modSp add mod chgLayout">
        <pc:chgData name="Faithe Wempen" userId="a5b80fda8aef011f" providerId="LiveId" clId="{F3DB4C2F-D435-40BD-8144-073C6854FA5C}" dt="2019-11-16T18:56:31.810" v="605" actId="5793"/>
        <pc:sldMkLst>
          <pc:docMk/>
          <pc:sldMk cId="1079904460" sldId="305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079904460" sldId="305"/>
            <ac:spMk id="2" creationId="{4702DB6C-AF03-4B19-89A4-064177657732}"/>
          </ac:spMkLst>
        </pc:spChg>
        <pc:spChg chg="add mod ord">
          <ac:chgData name="Faithe Wempen" userId="a5b80fda8aef011f" providerId="LiveId" clId="{F3DB4C2F-D435-40BD-8144-073C6854FA5C}" dt="2019-11-16T18:56:31.810" v="605" actId="5793"/>
          <ac:spMkLst>
            <pc:docMk/>
            <pc:sldMk cId="1079904460" sldId="305"/>
            <ac:spMk id="3" creationId="{4E41425B-AFE3-4BA6-B80A-8D9D95527A09}"/>
          </ac:spMkLst>
        </pc:spChg>
        <pc:spChg chg="mod ord">
          <ac:chgData name="Faithe Wempen" userId="a5b80fda8aef011f" providerId="LiveId" clId="{F3DB4C2F-D435-40BD-8144-073C6854FA5C}" dt="2019-11-16T18:55:59.927" v="550" actId="21"/>
          <ac:spMkLst>
            <pc:docMk/>
            <pc:sldMk cId="1079904460" sldId="305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8:56:12.954" v="555" actId="21"/>
          <ac:spMkLst>
            <pc:docMk/>
            <pc:sldMk cId="1079904460" sldId="305"/>
            <ac:spMk id="8" creationId="{00000000-0000-0000-0000-000000000000}"/>
          </ac:spMkLst>
        </pc:spChg>
        <pc:picChg chg="add del mod">
          <ac:chgData name="Faithe Wempen" userId="a5b80fda8aef011f" providerId="LiveId" clId="{F3DB4C2F-D435-40BD-8144-073C6854FA5C}" dt="2019-11-16T18:56:08.770" v="554" actId="14100"/>
          <ac:picMkLst>
            <pc:docMk/>
            <pc:sldMk cId="1079904460" sldId="305"/>
            <ac:picMk id="201730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8:57:27.798" v="679" actId="6549"/>
        <pc:sldMkLst>
          <pc:docMk/>
          <pc:sldMk cId="1680940606" sldId="306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680940606" sldId="306"/>
            <ac:spMk id="2" creationId="{F0E741D8-12A8-4361-93A7-A8D7F367A0A0}"/>
          </ac:spMkLst>
        </pc:spChg>
        <pc:spChg chg="add mod ord">
          <ac:chgData name="Faithe Wempen" userId="a5b80fda8aef011f" providerId="LiveId" clId="{F3DB4C2F-D435-40BD-8144-073C6854FA5C}" dt="2019-11-16T18:57:23.786" v="678" actId="404"/>
          <ac:spMkLst>
            <pc:docMk/>
            <pc:sldMk cId="1680940606" sldId="306"/>
            <ac:spMk id="3" creationId="{295E85D6-D4FE-4B5E-BD54-5FF66473EF0D}"/>
          </ac:spMkLst>
        </pc:spChg>
        <pc:spChg chg="mod ord">
          <ac:chgData name="Faithe Wempen" userId="a5b80fda8aef011f" providerId="LiveId" clId="{F3DB4C2F-D435-40BD-8144-073C6854FA5C}" dt="2019-11-16T18:56:57.044" v="606" actId="21"/>
          <ac:spMkLst>
            <pc:docMk/>
            <pc:sldMk cId="1680940606" sldId="306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8:57:07.470" v="610" actId="21"/>
          <ac:spMkLst>
            <pc:docMk/>
            <pc:sldMk cId="1680940606" sldId="306"/>
            <ac:spMk id="8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8:57:04.858" v="609" actId="1076"/>
          <ac:picMkLst>
            <pc:docMk/>
            <pc:sldMk cId="1680940606" sldId="306"/>
            <ac:picMk id="202754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8:58:06.202" v="749" actId="20577"/>
        <pc:sldMkLst>
          <pc:docMk/>
          <pc:sldMk cId="2868565513" sldId="307"/>
        </pc:sldMkLst>
        <pc:spChg chg="add del mod ord">
          <ac:chgData name="Faithe Wempen" userId="a5b80fda8aef011f" providerId="LiveId" clId="{F3DB4C2F-D435-40BD-8144-073C6854FA5C}" dt="2019-11-16T18:57:42.151" v="682" actId="6264"/>
          <ac:spMkLst>
            <pc:docMk/>
            <pc:sldMk cId="2868565513" sldId="307"/>
            <ac:spMk id="2" creationId="{943E6261-8579-44B9-B68D-3B413E844AB0}"/>
          </ac:spMkLst>
        </pc:spChg>
        <pc:spChg chg="add del mod ord">
          <ac:chgData name="Faithe Wempen" userId="a5b80fda8aef011f" providerId="LiveId" clId="{F3DB4C2F-D435-40BD-8144-073C6854FA5C}" dt="2019-11-16T18:57:38.268" v="680" actId="21"/>
          <ac:spMkLst>
            <pc:docMk/>
            <pc:sldMk cId="2868565513" sldId="307"/>
            <ac:spMk id="3" creationId="{E9E5288A-6624-4B5E-BC5A-FDCA58A53C3B}"/>
          </ac:spMkLst>
        </pc:spChg>
        <pc:spChg chg="add mod ord">
          <ac:chgData name="Faithe Wempen" userId="a5b80fda8aef011f" providerId="LiveId" clId="{F3DB4C2F-D435-40BD-8144-073C6854FA5C}" dt="2019-11-16T18:58:06.202" v="749" actId="20577"/>
          <ac:spMkLst>
            <pc:docMk/>
            <pc:sldMk cId="2868565513" sldId="307"/>
            <ac:spMk id="4" creationId="{B27F36ED-8AB8-4532-9426-BFE1B09F1C03}"/>
          </ac:spMkLst>
        </pc:spChg>
        <pc:spChg chg="add del mod ord">
          <ac:chgData name="Faithe Wempen" userId="a5b80fda8aef011f" providerId="LiveId" clId="{F3DB4C2F-D435-40BD-8144-073C6854FA5C}" dt="2019-11-16T18:57:43.858" v="683"/>
          <ac:spMkLst>
            <pc:docMk/>
            <pc:sldMk cId="2868565513" sldId="307"/>
            <ac:spMk id="5" creationId="{6A1C915D-CF0B-4AD8-8575-2958E7D4DF6C}"/>
          </ac:spMkLst>
        </pc:spChg>
        <pc:spChg chg="del">
          <ac:chgData name="Faithe Wempen" userId="a5b80fda8aef011f" providerId="LiveId" clId="{F3DB4C2F-D435-40BD-8144-073C6854FA5C}" dt="2019-11-16T18:57:50.118" v="686" actId="21"/>
          <ac:spMkLst>
            <pc:docMk/>
            <pc:sldMk cId="2868565513" sldId="307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8:57:47.783" v="685" actId="1076"/>
          <ac:picMkLst>
            <pc:docMk/>
            <pc:sldMk cId="2868565513" sldId="307"/>
            <ac:picMk id="9" creationId="{0BDF3D84-0D31-42A7-AECC-2381A1C1AEBD}"/>
          </ac:picMkLst>
        </pc:picChg>
        <pc:picChg chg="del">
          <ac:chgData name="Faithe Wempen" userId="a5b80fda8aef011f" providerId="LiveId" clId="{F3DB4C2F-D435-40BD-8144-073C6854FA5C}" dt="2019-11-16T18:57:40.811" v="681" actId="21"/>
          <ac:picMkLst>
            <pc:docMk/>
            <pc:sldMk cId="2868565513" sldId="307"/>
            <ac:picMk id="203778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8:58:41.293" v="805" actId="20577"/>
        <pc:sldMkLst>
          <pc:docMk/>
          <pc:sldMk cId="1775928056" sldId="308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775928056" sldId="308"/>
            <ac:spMk id="2" creationId="{6036087E-0AB2-47BD-88A6-3FB5AB1FB656}"/>
          </ac:spMkLst>
        </pc:spChg>
        <pc:spChg chg="add mod ord">
          <ac:chgData name="Faithe Wempen" userId="a5b80fda8aef011f" providerId="LiveId" clId="{F3DB4C2F-D435-40BD-8144-073C6854FA5C}" dt="2019-11-16T18:58:41.293" v="805" actId="20577"/>
          <ac:spMkLst>
            <pc:docMk/>
            <pc:sldMk cId="1775928056" sldId="308"/>
            <ac:spMk id="3" creationId="{64BE6471-D6A7-4176-8D18-D965DBEFBA79}"/>
          </ac:spMkLst>
        </pc:spChg>
        <pc:spChg chg="mod ord">
          <ac:chgData name="Faithe Wempen" userId="a5b80fda8aef011f" providerId="LiveId" clId="{F3DB4C2F-D435-40BD-8144-073C6854FA5C}" dt="2019-11-16T18:58:18.366" v="750" actId="21"/>
          <ac:spMkLst>
            <pc:docMk/>
            <pc:sldMk cId="1775928056" sldId="308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8:58:29.011" v="753" actId="21"/>
          <ac:spMkLst>
            <pc:docMk/>
            <pc:sldMk cId="1775928056" sldId="308"/>
            <ac:spMk id="8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8:58:25.499" v="752" actId="14100"/>
          <ac:picMkLst>
            <pc:docMk/>
            <pc:sldMk cId="1775928056" sldId="308"/>
            <ac:picMk id="204802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8:59:10.646" v="841" actId="20577"/>
        <pc:sldMkLst>
          <pc:docMk/>
          <pc:sldMk cId="2635438634" sldId="309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635438634" sldId="309"/>
            <ac:spMk id="2" creationId="{979BE077-5DDD-4127-A57B-AD12DE233B5F}"/>
          </ac:spMkLst>
        </pc:spChg>
        <pc:spChg chg="add mod ord">
          <ac:chgData name="Faithe Wempen" userId="a5b80fda8aef011f" providerId="LiveId" clId="{F3DB4C2F-D435-40BD-8144-073C6854FA5C}" dt="2019-11-16T18:59:10.646" v="841" actId="20577"/>
          <ac:spMkLst>
            <pc:docMk/>
            <pc:sldMk cId="2635438634" sldId="309"/>
            <ac:spMk id="3" creationId="{B67EE435-4596-4787-8E1A-76A5B8F37761}"/>
          </ac:spMkLst>
        </pc:spChg>
        <pc:spChg chg="mod ord">
          <ac:chgData name="Faithe Wempen" userId="a5b80fda8aef011f" providerId="LiveId" clId="{F3DB4C2F-D435-40BD-8144-073C6854FA5C}" dt="2019-11-16T18:58:51.855" v="806" actId="21"/>
          <ac:spMkLst>
            <pc:docMk/>
            <pc:sldMk cId="2635438634" sldId="309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8:59:03.433" v="811" actId="21"/>
          <ac:spMkLst>
            <pc:docMk/>
            <pc:sldMk cId="2635438634" sldId="309"/>
            <ac:spMk id="8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8:59:00.463" v="810" actId="1076"/>
          <ac:picMkLst>
            <pc:docMk/>
            <pc:sldMk cId="2635438634" sldId="309"/>
            <ac:picMk id="205826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18:59:39.385" v="842" actId="47"/>
        <pc:sldMkLst>
          <pc:docMk/>
          <pc:sldMk cId="2942421190" sldId="310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42421190" sldId="310"/>
            <ac:spMk id="2" creationId="{9E4621FB-9AB3-45E7-9B0C-B3FD11E93DB4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2942421190" sldId="310"/>
            <ac:spMk id="3" creationId="{957CEE50-656D-4C28-9338-B8C1B880C0D4}"/>
          </ac:spMkLst>
        </pc:spChg>
        <pc:spChg chg="mod ord">
          <ac:chgData name="Faithe Wempen" userId="a5b80fda8aef011f" providerId="LiveId" clId="{F3DB4C2F-D435-40BD-8144-073C6854FA5C}" dt="2019-11-16T17:40:24.327" v="85" actId="27636"/>
          <ac:spMkLst>
            <pc:docMk/>
            <pc:sldMk cId="2942421190" sldId="310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8:59:39.385" v="842" actId="47"/>
        <pc:sldMkLst>
          <pc:docMk/>
          <pc:sldMk cId="760810775" sldId="311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760810775" sldId="311"/>
            <ac:spMk id="2" creationId="{659248AF-4B52-4F4C-8A09-4AB569D7233D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760810775" sldId="311"/>
            <ac:spMk id="3" creationId="{B7A6BBBB-285A-4CAC-BF44-0D30B064E37A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760810775" sldId="311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8:59:39.385" v="842" actId="47"/>
        <pc:sldMkLst>
          <pc:docMk/>
          <pc:sldMk cId="1320071304" sldId="312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320071304" sldId="312"/>
            <ac:spMk id="2" creationId="{1D6F9F84-517B-47CD-8798-DEAB7B724B7C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320071304" sldId="312"/>
            <ac:spMk id="3" creationId="{A719DDE1-3C19-4DE2-987A-F9C182F0C1DF}"/>
          </ac:spMkLst>
        </pc:spChg>
        <pc:spChg chg="mod ord">
          <ac:chgData name="Faithe Wempen" userId="a5b80fda8aef011f" providerId="LiveId" clId="{F3DB4C2F-D435-40BD-8144-073C6854FA5C}" dt="2019-11-16T17:40:24.344" v="86" actId="27636"/>
          <ac:spMkLst>
            <pc:docMk/>
            <pc:sldMk cId="1320071304" sldId="312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8:59:39.385" v="842" actId="47"/>
        <pc:sldMkLst>
          <pc:docMk/>
          <pc:sldMk cId="1645130283" sldId="313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645130283" sldId="313"/>
            <ac:spMk id="2" creationId="{2E7070DD-3D78-44FF-BE4A-D2183FCCC26F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645130283" sldId="313"/>
            <ac:spMk id="3" creationId="{87727065-724D-4F22-AC73-15501D9D9181}"/>
          </ac:spMkLst>
        </pc:spChg>
        <pc:spChg chg="mod ord">
          <ac:chgData name="Faithe Wempen" userId="a5b80fda8aef011f" providerId="LiveId" clId="{F3DB4C2F-D435-40BD-8144-073C6854FA5C}" dt="2019-11-16T17:40:24.358" v="87" actId="27636"/>
          <ac:spMkLst>
            <pc:docMk/>
            <pc:sldMk cId="1645130283" sldId="313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8:59:39.385" v="842" actId="47"/>
        <pc:sldMkLst>
          <pc:docMk/>
          <pc:sldMk cId="1374390918" sldId="314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374390918" sldId="314"/>
            <ac:spMk id="2" creationId="{A8813B38-5A6A-4FD6-B266-D5555ECFB509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374390918" sldId="314"/>
            <ac:spMk id="3" creationId="{B8A20641-5857-4FFE-8997-DA0A634BD0A8}"/>
          </ac:spMkLst>
        </pc:spChg>
        <pc:spChg chg="mod ord">
          <ac:chgData name="Faithe Wempen" userId="a5b80fda8aef011f" providerId="LiveId" clId="{F3DB4C2F-D435-40BD-8144-073C6854FA5C}" dt="2019-11-16T17:40:24.387" v="88" actId="27636"/>
          <ac:spMkLst>
            <pc:docMk/>
            <pc:sldMk cId="1374390918" sldId="314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8:59:39.385" v="842" actId="47"/>
        <pc:sldMkLst>
          <pc:docMk/>
          <pc:sldMk cId="2335121097" sldId="315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335121097" sldId="315"/>
            <ac:spMk id="2" creationId="{57A219B6-267A-440E-9C46-4501E727DF57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2335121097" sldId="315"/>
            <ac:spMk id="3" creationId="{4D90296D-B728-4B45-B699-88B7B9043008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335121097" sldId="315"/>
            <ac:spMk id="4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9:01:34.915" v="938" actId="20577"/>
        <pc:sldMkLst>
          <pc:docMk/>
          <pc:sldMk cId="3047846539" sldId="316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047846539" sldId="316"/>
            <ac:spMk id="2" creationId="{4F1E1A87-CFFE-4953-98EA-4B87746BBAFD}"/>
          </ac:spMkLst>
        </pc:spChg>
        <pc:spChg chg="add mod ord">
          <ac:chgData name="Faithe Wempen" userId="a5b80fda8aef011f" providerId="LiveId" clId="{F3DB4C2F-D435-40BD-8144-073C6854FA5C}" dt="2019-11-16T19:01:34.915" v="938" actId="20577"/>
          <ac:spMkLst>
            <pc:docMk/>
            <pc:sldMk cId="3047846539" sldId="316"/>
            <ac:spMk id="3" creationId="{AF1DD2D4-7394-4C76-8F56-88FCA4A33BA6}"/>
          </ac:spMkLst>
        </pc:spChg>
        <pc:spChg chg="del mod ord">
          <ac:chgData name="Faithe Wempen" userId="a5b80fda8aef011f" providerId="LiveId" clId="{F3DB4C2F-D435-40BD-8144-073C6854FA5C}" dt="2019-11-16T18:59:52.328" v="848"/>
          <ac:spMkLst>
            <pc:docMk/>
            <pc:sldMk cId="3047846539" sldId="316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8:59:55.250" v="849" actId="21"/>
          <ac:spMkLst>
            <pc:docMk/>
            <pc:sldMk cId="3047846539" sldId="316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9:00:09.575" v="895" actId="1076"/>
          <ac:picMkLst>
            <pc:docMk/>
            <pc:sldMk cId="3047846539" sldId="316"/>
            <ac:picMk id="7" creationId="{1ADFA5B8-1579-4708-90EF-89C685AFBA88}"/>
          </ac:picMkLst>
        </pc:picChg>
        <pc:picChg chg="del">
          <ac:chgData name="Faithe Wempen" userId="a5b80fda8aef011f" providerId="LiveId" clId="{F3DB4C2F-D435-40BD-8144-073C6854FA5C}" dt="2019-11-16T18:59:51.333" v="847" actId="21"/>
          <ac:picMkLst>
            <pc:docMk/>
            <pc:sldMk cId="3047846539" sldId="316"/>
            <ac:picMk id="210946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19:02:20.406" v="994" actId="20577"/>
        <pc:sldMkLst>
          <pc:docMk/>
          <pc:sldMk cId="470649513" sldId="317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70649513" sldId="317"/>
            <ac:spMk id="2" creationId="{8EE36A60-9403-4677-A1F3-84707D927D3D}"/>
          </ac:spMkLst>
        </pc:spChg>
        <pc:spChg chg="add mod ord">
          <ac:chgData name="Faithe Wempen" userId="a5b80fda8aef011f" providerId="LiveId" clId="{F3DB4C2F-D435-40BD-8144-073C6854FA5C}" dt="2019-11-16T19:02:20.406" v="994" actId="20577"/>
          <ac:spMkLst>
            <pc:docMk/>
            <pc:sldMk cId="470649513" sldId="317"/>
            <ac:spMk id="3" creationId="{BE4C6018-9152-4A80-BF4F-E3CAC23B2752}"/>
          </ac:spMkLst>
        </pc:spChg>
        <pc:spChg chg="del mod ord">
          <ac:chgData name="Faithe Wempen" userId="a5b80fda8aef011f" providerId="LiveId" clId="{F3DB4C2F-D435-40BD-8144-073C6854FA5C}" dt="2019-11-16T19:02:02.722" v="941"/>
          <ac:spMkLst>
            <pc:docMk/>
            <pc:sldMk cId="470649513" sldId="317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9:02:09.523" v="944" actId="21"/>
          <ac:spMkLst>
            <pc:docMk/>
            <pc:sldMk cId="470649513" sldId="317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9:02:06.851" v="943" actId="1076"/>
          <ac:picMkLst>
            <pc:docMk/>
            <pc:sldMk cId="470649513" sldId="317"/>
            <ac:picMk id="7" creationId="{7B07D14F-2C67-4FD6-972B-793C25E3864C}"/>
          </ac:picMkLst>
        </pc:picChg>
        <pc:picChg chg="del">
          <ac:chgData name="Faithe Wempen" userId="a5b80fda8aef011f" providerId="LiveId" clId="{F3DB4C2F-D435-40BD-8144-073C6854FA5C}" dt="2019-11-16T19:02:01.807" v="940" actId="21"/>
          <ac:picMkLst>
            <pc:docMk/>
            <pc:sldMk cId="470649513" sldId="317"/>
            <ac:picMk id="211970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9:03:05.680" v="1076" actId="404"/>
        <pc:sldMkLst>
          <pc:docMk/>
          <pc:sldMk cId="1837110012" sldId="318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837110012" sldId="318"/>
            <ac:spMk id="2" creationId="{F931EE5D-D04F-4CAE-A921-350831B842B3}"/>
          </ac:spMkLst>
        </pc:spChg>
        <pc:spChg chg="add mod ord">
          <ac:chgData name="Faithe Wempen" userId="a5b80fda8aef011f" providerId="LiveId" clId="{F3DB4C2F-D435-40BD-8144-073C6854FA5C}" dt="2019-11-16T19:03:05.680" v="1076" actId="404"/>
          <ac:spMkLst>
            <pc:docMk/>
            <pc:sldMk cId="1837110012" sldId="318"/>
            <ac:spMk id="3" creationId="{CF57D37D-1B48-4DBF-BB81-C6958F72C737}"/>
          </ac:spMkLst>
        </pc:spChg>
        <pc:spChg chg="mod ord">
          <ac:chgData name="Faithe Wempen" userId="a5b80fda8aef011f" providerId="LiveId" clId="{F3DB4C2F-D435-40BD-8144-073C6854FA5C}" dt="2019-11-16T19:02:31.677" v="996" actId="27636"/>
          <ac:spMkLst>
            <pc:docMk/>
            <pc:sldMk cId="1837110012" sldId="318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9:02:45.316" v="1003" actId="21"/>
          <ac:spMkLst>
            <pc:docMk/>
            <pc:sldMk cId="1837110012" sldId="318"/>
            <ac:spMk id="8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9:02:42.769" v="1002" actId="1076"/>
          <ac:picMkLst>
            <pc:docMk/>
            <pc:sldMk cId="1837110012" sldId="318"/>
            <ac:picMk id="212994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9:03:44.528" v="1141" actId="20577"/>
        <pc:sldMkLst>
          <pc:docMk/>
          <pc:sldMk cId="1619821670" sldId="319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619821670" sldId="319"/>
            <ac:spMk id="2" creationId="{8CAF0608-118E-45FA-A77C-7D03C7B312CF}"/>
          </ac:spMkLst>
        </pc:spChg>
        <pc:spChg chg="add mod ord">
          <ac:chgData name="Faithe Wempen" userId="a5b80fda8aef011f" providerId="LiveId" clId="{F3DB4C2F-D435-40BD-8144-073C6854FA5C}" dt="2019-11-16T19:03:44.528" v="1141" actId="20577"/>
          <ac:spMkLst>
            <pc:docMk/>
            <pc:sldMk cId="1619821670" sldId="319"/>
            <ac:spMk id="3" creationId="{A580F61E-E9D6-44DF-BA15-71409EC083F8}"/>
          </ac:spMkLst>
        </pc:spChg>
        <pc:spChg chg="mod ord">
          <ac:chgData name="Faithe Wempen" userId="a5b80fda8aef011f" providerId="LiveId" clId="{F3DB4C2F-D435-40BD-8144-073C6854FA5C}" dt="2019-11-16T19:03:15.044" v="1078" actId="27636"/>
          <ac:spMkLst>
            <pc:docMk/>
            <pc:sldMk cId="1619821670" sldId="319"/>
            <ac:spMk id="4" creationId="{00000000-0000-0000-0000-000000000000}"/>
          </ac:spMkLst>
        </pc:spChg>
        <pc:spChg chg="del">
          <ac:chgData name="Faithe Wempen" userId="a5b80fda8aef011f" providerId="LiveId" clId="{F3DB4C2F-D435-40BD-8144-073C6854FA5C}" dt="2019-11-16T19:03:33.707" v="1087" actId="21"/>
          <ac:spMkLst>
            <pc:docMk/>
            <pc:sldMk cId="1619821670" sldId="319"/>
            <ac:spMk id="8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19:03:31.615" v="1086" actId="1076"/>
          <ac:picMkLst>
            <pc:docMk/>
            <pc:sldMk cId="1619821670" sldId="319"/>
            <ac:picMk id="214018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19:03:59.277" v="1142" actId="47"/>
        <pc:sldMkLst>
          <pc:docMk/>
          <pc:sldMk cId="4040243578" sldId="320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040243578" sldId="320"/>
            <ac:spMk id="2" creationId="{1829E33A-1E5A-4B6E-AD5D-CF248AA89A26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4040243578" sldId="320"/>
            <ac:spMk id="3" creationId="{EBA670EB-64DB-4273-8999-9BF167892F52}"/>
          </ac:spMkLst>
        </pc:spChg>
        <pc:spChg chg="mod ord">
          <ac:chgData name="Faithe Wempen" userId="a5b80fda8aef011f" providerId="LiveId" clId="{F3DB4C2F-D435-40BD-8144-073C6854FA5C}" dt="2019-11-16T17:40:24.499" v="92" actId="27636"/>
          <ac:spMkLst>
            <pc:docMk/>
            <pc:sldMk cId="4040243578" sldId="320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05:14.410" v="1213" actId="47"/>
        <pc:sldMkLst>
          <pc:docMk/>
          <pc:sldMk cId="3071151782" sldId="321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071151782" sldId="321"/>
            <ac:spMk id="2" creationId="{CFC7AB7C-0A97-4294-AEDC-9106F1E38978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3071151782" sldId="321"/>
            <ac:spMk id="3" creationId="{156024EA-6A5E-4934-8857-0711A9A0C6C2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071151782" sldId="321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05:14.410" v="1213" actId="47"/>
        <pc:sldMkLst>
          <pc:docMk/>
          <pc:sldMk cId="2954359509" sldId="322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54359509" sldId="322"/>
            <ac:spMk id="2" creationId="{E09866AD-4976-4014-BD5E-9B7B895087C2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2954359509" sldId="322"/>
            <ac:spMk id="3" creationId="{7CB321FA-3ABB-4BA6-A17E-E1A537FEBDC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954359509" sldId="322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05:14.410" v="1213" actId="47"/>
        <pc:sldMkLst>
          <pc:docMk/>
          <pc:sldMk cId="3779401665" sldId="323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779401665" sldId="323"/>
            <ac:spMk id="2" creationId="{8624D7E5-1C39-4F6F-9EE6-409F38EA7151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3779401665" sldId="323"/>
            <ac:spMk id="3" creationId="{2818676F-63E5-471A-A06A-A3ACC580AB64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779401665" sldId="323"/>
            <ac:spMk id="4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05:14.410" v="1213" actId="47"/>
        <pc:sldMkLst>
          <pc:docMk/>
          <pc:sldMk cId="2326875613" sldId="324"/>
        </pc:sldMkLst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326875613" sldId="324"/>
            <ac:spMk id="2" creationId="{5A996C05-ECDC-4C6F-9648-A2B4FE2A38AA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2326875613" sldId="324"/>
            <ac:spMk id="3" creationId="{621D3B6D-F14D-4DCC-B12A-842EC22D3E2F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326875613" sldId="324"/>
            <ac:spMk id="4" creationId="{00000000-0000-0000-0000-000000000000}"/>
          </ac:spMkLst>
        </pc:spChg>
      </pc:sldChg>
      <pc:sldChg chg="addSp delSp modSp add mod ord chgLayout">
        <pc:chgData name="Faithe Wempen" userId="a5b80fda8aef011f" providerId="LiveId" clId="{F3DB4C2F-D435-40BD-8144-073C6854FA5C}" dt="2019-11-16T19:04:55.320" v="1212" actId="1076"/>
        <pc:sldMkLst>
          <pc:docMk/>
          <pc:sldMk cId="3964828714" sldId="325"/>
        </pc:sldMkLst>
        <pc:spChg chg="add mod ord">
          <ac:chgData name="Faithe Wempen" userId="a5b80fda8aef011f" providerId="LiveId" clId="{F3DB4C2F-D435-40BD-8144-073C6854FA5C}" dt="2019-11-16T19:04:42.919" v="1206" actId="20577"/>
          <ac:spMkLst>
            <pc:docMk/>
            <pc:sldMk cId="3964828714" sldId="325"/>
            <ac:spMk id="2" creationId="{346C1C3B-A670-4ED2-91E2-CA20AA7414C4}"/>
          </ac:spMkLst>
        </pc:spChg>
        <pc:spChg chg="add del mod ord">
          <ac:chgData name="Faithe Wempen" userId="a5b80fda8aef011f" providerId="LiveId" clId="{F3DB4C2F-D435-40BD-8144-073C6854FA5C}" dt="2019-11-16T19:04:48.024" v="1209"/>
          <ac:spMkLst>
            <pc:docMk/>
            <pc:sldMk cId="3964828714" sldId="325"/>
            <ac:spMk id="3" creationId="{818EFA09-5FDD-47D5-B15D-C7794C4AE462}"/>
          </ac:spMkLst>
        </pc:spChg>
        <pc:spChg chg="del mod">
          <ac:chgData name="Faithe Wempen" userId="a5b80fda8aef011f" providerId="LiveId" clId="{F3DB4C2F-D435-40BD-8144-073C6854FA5C}" dt="2019-11-16T19:04:32.786" v="1148" actId="21"/>
          <ac:spMkLst>
            <pc:docMk/>
            <pc:sldMk cId="3964828714" sldId="325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19:04:55.320" v="1212" actId="1076"/>
          <ac:picMkLst>
            <pc:docMk/>
            <pc:sldMk cId="3964828714" sldId="325"/>
            <ac:picMk id="6" creationId="{9BF37E54-8751-45EE-A97A-1C5FCF22E8E5}"/>
          </ac:picMkLst>
        </pc:picChg>
        <pc:picChg chg="del">
          <ac:chgData name="Faithe Wempen" userId="a5b80fda8aef011f" providerId="LiveId" clId="{F3DB4C2F-D435-40BD-8144-073C6854FA5C}" dt="2019-11-16T19:04:47.185" v="1208" actId="21"/>
          <ac:picMkLst>
            <pc:docMk/>
            <pc:sldMk cId="3964828714" sldId="325"/>
            <ac:picMk id="164869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19:05:29.617" v="1218" actId="47"/>
        <pc:sldMkLst>
          <pc:docMk/>
          <pc:sldMk cId="974492578" sldId="326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974492578" sldId="326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05:24.125" v="1217" actId="27636"/>
          <ac:spMkLst>
            <pc:docMk/>
            <pc:sldMk cId="974492578" sldId="326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74492578" sldId="326"/>
            <ac:spMk id="4" creationId="{7F38C6F8-ADCC-4330-B094-EE5AB380E95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74492578" sldId="326"/>
            <ac:spMk id="5" creationId="{7B854424-71F5-497A-9A61-B3BABDE458B5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9:05:52.528" v="1228" actId="6549"/>
        <pc:sldMkLst>
          <pc:docMk/>
          <pc:sldMk cId="739190426" sldId="327"/>
        </pc:sldMkLst>
        <pc:spChg chg="mod ord">
          <ac:chgData name="Faithe Wempen" userId="a5b80fda8aef011f" providerId="LiveId" clId="{F3DB4C2F-D435-40BD-8144-073C6854FA5C}" dt="2019-11-16T19:05:35.289" v="1221" actId="6264"/>
          <ac:spMkLst>
            <pc:docMk/>
            <pc:sldMk cId="739190426" sldId="327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739190426" sldId="327"/>
            <ac:spMk id="3" creationId="{80D66209-0C07-4520-9B0D-EAC3C5DE883C}"/>
          </ac:spMkLst>
        </pc:spChg>
        <pc:spChg chg="add del mod ord">
          <ac:chgData name="Faithe Wempen" userId="a5b80fda8aef011f" providerId="LiveId" clId="{F3DB4C2F-D435-40BD-8144-073C6854FA5C}" dt="2019-11-16T19:05:33.499" v="1220"/>
          <ac:spMkLst>
            <pc:docMk/>
            <pc:sldMk cId="739190426" sldId="327"/>
            <ac:spMk id="4" creationId="{CBDC24F9-D925-4899-88EE-1501ED119E3E}"/>
          </ac:spMkLst>
        </pc:spChg>
        <pc:spChg chg="add del mod">
          <ac:chgData name="Faithe Wempen" userId="a5b80fda8aef011f" providerId="LiveId" clId="{F3DB4C2F-D435-40BD-8144-073C6854FA5C}" dt="2019-11-16T19:05:35.289" v="1221" actId="6264"/>
          <ac:spMkLst>
            <pc:docMk/>
            <pc:sldMk cId="739190426" sldId="327"/>
            <ac:spMk id="7" creationId="{56896CDE-17E1-4110-A981-1B44BBE954E0}"/>
          </ac:spMkLst>
        </pc:spChg>
        <pc:spChg chg="add del mod">
          <ac:chgData name="Faithe Wempen" userId="a5b80fda8aef011f" providerId="LiveId" clId="{F3DB4C2F-D435-40BD-8144-073C6854FA5C}" dt="2019-11-16T19:05:35.289" v="1221" actId="6264"/>
          <ac:spMkLst>
            <pc:docMk/>
            <pc:sldMk cId="739190426" sldId="327"/>
            <ac:spMk id="8" creationId="{05625D0C-EB77-4359-8467-DF809DDA7E02}"/>
          </ac:spMkLst>
        </pc:spChg>
        <pc:picChg chg="del">
          <ac:chgData name="Faithe Wempen" userId="a5b80fda8aef011f" providerId="LiveId" clId="{F3DB4C2F-D435-40BD-8144-073C6854FA5C}" dt="2019-11-16T19:05:32.661" v="1219" actId="21"/>
          <ac:picMkLst>
            <pc:docMk/>
            <pc:sldMk cId="739190426" sldId="327"/>
            <ac:picMk id="5" creationId="{00000000-0000-0000-0000-000000000000}"/>
          </ac:picMkLst>
        </pc:picChg>
        <pc:picChg chg="add mod ord">
          <ac:chgData name="Faithe Wempen" userId="a5b80fda8aef011f" providerId="LiveId" clId="{F3DB4C2F-D435-40BD-8144-073C6854FA5C}" dt="2019-11-16T19:05:42.026" v="1223" actId="1076"/>
          <ac:picMkLst>
            <pc:docMk/>
            <pc:sldMk cId="739190426" sldId="327"/>
            <ac:picMk id="6" creationId="{D5B614E7-DE21-46D2-8136-23708F610BFB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9:06:32.314" v="1299" actId="6549"/>
        <pc:sldMkLst>
          <pc:docMk/>
          <pc:sldMk cId="3938678965" sldId="328"/>
        </pc:sldMkLst>
        <pc:spChg chg="mod ord">
          <ac:chgData name="Faithe Wempen" userId="a5b80fda8aef011f" providerId="LiveId" clId="{F3DB4C2F-D435-40BD-8144-073C6854FA5C}" dt="2019-11-16T19:06:27.639" v="1297" actId="20577"/>
          <ac:spMkLst>
            <pc:docMk/>
            <pc:sldMk cId="3938678965" sldId="328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06:08.342" v="1229" actId="21"/>
          <ac:spMkLst>
            <pc:docMk/>
            <pc:sldMk cId="3938678965" sldId="328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938678965" sldId="328"/>
            <ac:spMk id="4" creationId="{1E92EFF2-F4BE-4284-91DF-E9FBACF59C41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938678965" sldId="328"/>
            <ac:spMk id="5" creationId="{D3D06DE9-F5CA-42AE-8551-A3E5E2724FFD}"/>
          </ac:spMkLst>
        </pc:spChg>
        <pc:picChg chg="mod">
          <ac:chgData name="Faithe Wempen" userId="a5b80fda8aef011f" providerId="LiveId" clId="{F3DB4C2F-D435-40BD-8144-073C6854FA5C}" dt="2019-11-16T19:06:30.060" v="1298" actId="1076"/>
          <ac:picMkLst>
            <pc:docMk/>
            <pc:sldMk cId="3938678965" sldId="328"/>
            <ac:picMk id="219138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19:35:47.729" v="1362" actId="12"/>
        <pc:sldMkLst>
          <pc:docMk/>
          <pc:sldMk cId="2794745485" sldId="329"/>
        </pc:sldMkLst>
        <pc:spChg chg="mod ord">
          <ac:chgData name="Faithe Wempen" userId="a5b80fda8aef011f" providerId="LiveId" clId="{F3DB4C2F-D435-40BD-8144-073C6854FA5C}" dt="2019-11-16T19:07:35.495" v="1356" actId="20577"/>
          <ac:spMkLst>
            <pc:docMk/>
            <pc:sldMk cId="2794745485" sldId="329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07:10.848" v="1302" actId="21"/>
          <ac:spMkLst>
            <pc:docMk/>
            <pc:sldMk cId="2794745485" sldId="329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794745485" sldId="329"/>
            <ac:spMk id="4" creationId="{0FAC7093-3118-4B5A-83FD-D4164209B9C8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794745485" sldId="329"/>
            <ac:spMk id="5" creationId="{5A8BF79D-484F-4007-9EDB-9DFD54AADFD7}"/>
          </ac:spMkLst>
        </pc:spChg>
        <pc:picChg chg="mod">
          <ac:chgData name="Faithe Wempen" userId="a5b80fda8aef011f" providerId="LiveId" clId="{F3DB4C2F-D435-40BD-8144-073C6854FA5C}" dt="2019-11-16T19:07:22.775" v="1305" actId="1076"/>
          <ac:picMkLst>
            <pc:docMk/>
            <pc:sldMk cId="2794745485" sldId="329"/>
            <ac:picMk id="220162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19:35:50.036" v="1363" actId="47"/>
        <pc:sldMkLst>
          <pc:docMk/>
          <pc:sldMk cId="698554361" sldId="330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698554361" sldId="330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35:38.181" v="1358" actId="27636"/>
          <ac:spMkLst>
            <pc:docMk/>
            <pc:sldMk cId="698554361" sldId="330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698554361" sldId="330"/>
            <ac:spMk id="4" creationId="{DC3AC4A1-7C9B-4708-89A7-2C68D9F7898F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698554361" sldId="330"/>
            <ac:spMk id="5" creationId="{CAD5E532-E9D7-4F44-81BB-C199D081BFD9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36:04.501" v="1364" actId="47"/>
        <pc:sldMkLst>
          <pc:docMk/>
          <pc:sldMk cId="560566228" sldId="331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560566228" sldId="331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7:40:23.824" v="67" actId="27636"/>
          <ac:spMkLst>
            <pc:docMk/>
            <pc:sldMk cId="560566228" sldId="331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560566228" sldId="331"/>
            <ac:spMk id="4" creationId="{9FDCF7C8-8987-48E8-83BC-460C322E38C6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560566228" sldId="331"/>
            <ac:spMk id="5" creationId="{0124786E-F320-4238-BE53-11395BB555D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36:24.981" v="1370" actId="47"/>
        <pc:sldMkLst>
          <pc:docMk/>
          <pc:sldMk cId="4220732518" sldId="332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220732518" sldId="332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36:12.902" v="1366" actId="27636"/>
          <ac:spMkLst>
            <pc:docMk/>
            <pc:sldMk cId="4220732518" sldId="332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220732518" sldId="332"/>
            <ac:spMk id="4" creationId="{610F794A-2E5E-415E-9DBB-B570151C9B12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220732518" sldId="332"/>
            <ac:spMk id="5" creationId="{2D965FDC-D993-46A1-BD70-275FE6258ECD}"/>
          </ac:spMkLst>
        </pc:spChg>
      </pc:sldChg>
      <pc:sldChg chg="addSp delSp modSp add mod chgLayout modNotes modNotesTx">
        <pc:chgData name="Faithe Wempen" userId="a5b80fda8aef011f" providerId="LiveId" clId="{F3DB4C2F-D435-40BD-8144-073C6854FA5C}" dt="2019-11-16T19:38:14.350" v="1446" actId="6549"/>
        <pc:sldMkLst>
          <pc:docMk/>
          <pc:sldMk cId="2961877136" sldId="333"/>
        </pc:sldMkLst>
        <pc:spChg chg="mod ord">
          <ac:chgData name="Faithe Wempen" userId="a5b80fda8aef011f" providerId="LiveId" clId="{F3DB4C2F-D435-40BD-8144-073C6854FA5C}" dt="2019-11-16T19:37:28.174" v="1434" actId="20577"/>
          <ac:spMkLst>
            <pc:docMk/>
            <pc:sldMk cId="2961877136" sldId="333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36:29.164" v="1371" actId="6264"/>
          <ac:spMkLst>
            <pc:docMk/>
            <pc:sldMk cId="2961877136" sldId="333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61877136" sldId="333"/>
            <ac:spMk id="4" creationId="{605ABB42-7251-4B45-A541-8447BD42B965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61877136" sldId="333"/>
            <ac:spMk id="5" creationId="{32896266-3648-42C8-AFEF-2243ECA1F754}"/>
          </ac:spMkLst>
        </pc:spChg>
        <pc:spChg chg="add del mod">
          <ac:chgData name="Faithe Wempen" userId="a5b80fda8aef011f" providerId="LiveId" clId="{F3DB4C2F-D435-40BD-8144-073C6854FA5C}" dt="2019-11-16T19:36:29.164" v="1371" actId="6264"/>
          <ac:spMkLst>
            <pc:docMk/>
            <pc:sldMk cId="2961877136" sldId="333"/>
            <ac:spMk id="6" creationId="{4F07727F-555A-4737-9925-E4176A19ED92}"/>
          </ac:spMkLst>
        </pc:spChg>
        <pc:spChg chg="add del mod">
          <ac:chgData name="Faithe Wempen" userId="a5b80fda8aef011f" providerId="LiveId" clId="{F3DB4C2F-D435-40BD-8144-073C6854FA5C}" dt="2019-11-16T19:36:29.164" v="1371" actId="6264"/>
          <ac:spMkLst>
            <pc:docMk/>
            <pc:sldMk cId="2961877136" sldId="333"/>
            <ac:spMk id="7" creationId="{9E7D2F92-A8C4-4FE4-990B-14DFE7DF5C15}"/>
          </ac:spMkLst>
        </pc:spChg>
        <pc:picChg chg="mod">
          <ac:chgData name="Faithe Wempen" userId="a5b80fda8aef011f" providerId="LiveId" clId="{F3DB4C2F-D435-40BD-8144-073C6854FA5C}" dt="2019-11-16T19:37:10.866" v="1382" actId="1076"/>
          <ac:picMkLst>
            <pc:docMk/>
            <pc:sldMk cId="2961877136" sldId="333"/>
            <ac:picMk id="221186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19:38:19.111" v="1447" actId="47"/>
        <pc:sldMkLst>
          <pc:docMk/>
          <pc:sldMk cId="2710106410" sldId="334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710106410" sldId="334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37:47.014" v="1436" actId="27636"/>
          <ac:spMkLst>
            <pc:docMk/>
            <pc:sldMk cId="2710106410" sldId="334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710106410" sldId="334"/>
            <ac:spMk id="4" creationId="{B465F799-4BD0-4299-9275-AC79BBF2CDFC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710106410" sldId="334"/>
            <ac:spMk id="5" creationId="{ED19ADAC-3ADD-4CAB-8A3B-709F6FCFA7F2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0:17.885" v="1512" actId="47"/>
        <pc:sldMkLst>
          <pc:docMk/>
          <pc:sldMk cId="3720884010" sldId="335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720884010" sldId="335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38:34.149" v="1449" actId="27636"/>
          <ac:spMkLst>
            <pc:docMk/>
            <pc:sldMk cId="3720884010" sldId="335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720884010" sldId="335"/>
            <ac:spMk id="4" creationId="{E6DF683A-27B9-4C8E-9BE3-F06A7B94C264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720884010" sldId="335"/>
            <ac:spMk id="5" creationId="{5E2E3797-6B12-4C30-B58B-7FAAC8D27D46}"/>
          </ac:spMkLst>
        </pc:spChg>
      </pc:sldChg>
      <pc:sldChg chg="addSp delSp modSp add mod chgLayout modNotes modNotesTx">
        <pc:chgData name="Faithe Wempen" userId="a5b80fda8aef011f" providerId="LiveId" clId="{F3DB4C2F-D435-40BD-8144-073C6854FA5C}" dt="2019-11-16T19:39:43.543" v="1501" actId="12"/>
        <pc:sldMkLst>
          <pc:docMk/>
          <pc:sldMk cId="2447612785" sldId="336"/>
        </pc:sldMkLst>
        <pc:spChg chg="mod ord">
          <ac:chgData name="Faithe Wempen" userId="a5b80fda8aef011f" providerId="LiveId" clId="{F3DB4C2F-D435-40BD-8144-073C6854FA5C}" dt="2019-11-16T19:39:21.504" v="1495" actId="6549"/>
          <ac:spMkLst>
            <pc:docMk/>
            <pc:sldMk cId="2447612785" sldId="336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38:38.855" v="1450" actId="21"/>
          <ac:spMkLst>
            <pc:docMk/>
            <pc:sldMk cId="2447612785" sldId="336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447612785" sldId="336"/>
            <ac:spMk id="4" creationId="{719388FB-8B48-4CEA-9DB7-D34D80D99848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447612785" sldId="336"/>
            <ac:spMk id="5" creationId="{EA94D9C9-CF34-46FA-AD30-6CAC84A26792}"/>
          </ac:spMkLst>
        </pc:spChg>
        <pc:picChg chg="mod">
          <ac:chgData name="Faithe Wempen" userId="a5b80fda8aef011f" providerId="LiveId" clId="{F3DB4C2F-D435-40BD-8144-073C6854FA5C}" dt="2019-11-16T19:39:10.622" v="1462" actId="1076"/>
          <ac:picMkLst>
            <pc:docMk/>
            <pc:sldMk cId="2447612785" sldId="336"/>
            <ac:picMk id="222210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19:39:50.195" v="1502" actId="47"/>
        <pc:sldMkLst>
          <pc:docMk/>
          <pc:sldMk cId="2917472550" sldId="337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917472550" sldId="337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9:39:33.479" v="1497" actId="27636"/>
          <ac:spMkLst>
            <pc:docMk/>
            <pc:sldMk cId="2917472550" sldId="337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17472550" sldId="337"/>
            <ac:spMk id="4" creationId="{4AAD3043-DB73-460F-8521-06C09D2C52EA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17472550" sldId="337"/>
            <ac:spMk id="5" creationId="{8D1A9FAF-F861-4174-8443-8CDE3BA7E00F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19:42:13.314" v="1605" actId="20577"/>
        <pc:sldMkLst>
          <pc:docMk/>
          <pc:sldMk cId="829800931" sldId="338"/>
        </pc:sldMkLst>
        <pc:spChg chg="mod ord">
          <ac:chgData name="Faithe Wempen" userId="a5b80fda8aef011f" providerId="LiveId" clId="{F3DB4C2F-D435-40BD-8144-073C6854FA5C}" dt="2019-11-16T19:42:13.314" v="1605" actId="20577"/>
          <ac:spMkLst>
            <pc:docMk/>
            <pc:sldMk cId="829800931" sldId="338"/>
            <ac:spMk id="2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19:39:59.255" v="1506"/>
          <ac:spMkLst>
            <pc:docMk/>
            <pc:sldMk cId="829800931" sldId="338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829800931" sldId="338"/>
            <ac:spMk id="4" creationId="{D0A185ED-645B-4935-95E9-E05D79BB8503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829800931" sldId="338"/>
            <ac:spMk id="5" creationId="{C43981AF-4854-484C-ACC2-D1B42CAEC02B}"/>
          </ac:spMkLst>
        </pc:spChg>
        <pc:picChg chg="add mod">
          <ac:chgData name="Faithe Wempen" userId="a5b80fda8aef011f" providerId="LiveId" clId="{F3DB4C2F-D435-40BD-8144-073C6854FA5C}" dt="2019-11-16T19:40:02.801" v="1508" actId="1076"/>
          <ac:picMkLst>
            <pc:docMk/>
            <pc:sldMk cId="829800931" sldId="338"/>
            <ac:picMk id="7" creationId="{FF7E6F08-AC73-4E37-8744-D67250024C45}"/>
          </ac:picMkLst>
        </pc:picChg>
        <pc:picChg chg="del">
          <ac:chgData name="Faithe Wempen" userId="a5b80fda8aef011f" providerId="LiveId" clId="{F3DB4C2F-D435-40BD-8144-073C6854FA5C}" dt="2019-11-16T19:39:58.183" v="1505" actId="21"/>
          <ac:picMkLst>
            <pc:docMk/>
            <pc:sldMk cId="829800931" sldId="338"/>
            <ac:picMk id="223234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861761801" sldId="339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861761801" sldId="339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861761801" sldId="339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861761801" sldId="339"/>
            <ac:spMk id="4" creationId="{271B1736-D801-4B8A-907B-8984E5113015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861761801" sldId="339"/>
            <ac:spMk id="5" creationId="{010B5884-0BBB-4E1C-B297-F266BF95C622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273358538" sldId="340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273358538" sldId="340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273358538" sldId="340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273358538" sldId="340"/>
            <ac:spMk id="4" creationId="{D811F798-B6CE-47DA-9B8F-955BE2B0C55A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273358538" sldId="340"/>
            <ac:spMk id="5" creationId="{D1BADFF3-6A07-4ABD-AF67-F71A4DE98C72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24284270" sldId="341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24284270" sldId="341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7:40:24.022" v="73" actId="27636"/>
          <ac:spMkLst>
            <pc:docMk/>
            <pc:sldMk cId="424284270" sldId="341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24284270" sldId="341"/>
            <ac:spMk id="4" creationId="{6FCF6275-4C17-4A7E-B0E4-CFFEA8AB6F67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24284270" sldId="341"/>
            <ac:spMk id="5" creationId="{E859C466-D35B-4662-87C4-8C11C9442A31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932766031" sldId="342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932766031" sldId="342"/>
            <ac:spMk id="2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932766031" sldId="342"/>
            <ac:spMk id="3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32766031" sldId="342"/>
            <ac:spMk id="4" creationId="{73C9B098-9C86-45DC-8FAE-7BFE6AE7D6BA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32766031" sldId="342"/>
            <ac:spMk id="5" creationId="{545589B1-D86C-4A95-ABBE-FE38DDB2977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59294536" sldId="343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59294536" sldId="343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59294536" sldId="343"/>
            <ac:spMk id="3" creationId="{5DA30610-3DFE-413D-85AB-6AC00687F9EB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59294536" sldId="343"/>
            <ac:spMk id="4" creationId="{B6A210D3-14C7-4A96-9941-66DE13DE20F9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59294536" sldId="343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413443228" sldId="344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413443228" sldId="344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413443228" sldId="344"/>
            <ac:spMk id="3" creationId="{BDF90ECA-663E-4940-BBEC-638E31C8A7D3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413443228" sldId="344"/>
            <ac:spMk id="4" creationId="{115F874D-5733-4942-B5E9-3A3C19D0233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413443228" sldId="344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625442105" sldId="345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625442105" sldId="345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625442105" sldId="345"/>
            <ac:spMk id="3" creationId="{BD4B0FD5-52EB-4E93-878F-7ED6BCA49AC4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625442105" sldId="345"/>
            <ac:spMk id="4" creationId="{5686AB41-A3C8-4646-9114-2D2FDA803C41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625442105" sldId="345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46316692" sldId="346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46316692" sldId="346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46316692" sldId="346"/>
            <ac:spMk id="3" creationId="{84418B87-2B7B-4354-B16C-054C2F247537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46316692" sldId="346"/>
            <ac:spMk id="4" creationId="{2DF9AEF7-38CD-4243-98B6-04FD732354B1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46316692" sldId="346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416304014" sldId="347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416304014" sldId="347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416304014" sldId="347"/>
            <ac:spMk id="3" creationId="{4C95BD7C-2F28-420E-A59F-8EAF75530CF4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2416304014" sldId="347"/>
            <ac:spMk id="4" creationId="{E989704B-F423-4783-BA78-9F24E8D47656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086653548" sldId="348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086653548" sldId="348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086653548" sldId="348"/>
            <ac:spMk id="3" creationId="{11828F68-FF99-49E5-AACF-4624A598C88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086653548" sldId="348"/>
            <ac:spMk id="4" creationId="{39398D1E-0206-42F9-BCD7-6BBEB70B9B8F}"/>
          </ac:spMkLst>
        </pc:spChg>
        <pc:spChg chg="mod ord">
          <ac:chgData name="Faithe Wempen" userId="a5b80fda8aef011f" providerId="LiveId" clId="{F3DB4C2F-D435-40BD-8144-073C6854FA5C}" dt="2019-11-16T17:40:24.081" v="74" actId="27636"/>
          <ac:spMkLst>
            <pc:docMk/>
            <pc:sldMk cId="1086653548" sldId="348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44328633" sldId="349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44328633" sldId="349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44328633" sldId="349"/>
            <ac:spMk id="3" creationId="{9B0EC9BC-0715-4C41-A219-ABB6D73C18CB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44328633" sldId="349"/>
            <ac:spMk id="4" creationId="{C539EF0E-143B-4117-8781-4D80DD2C71D2}"/>
          </ac:spMkLst>
        </pc:spChg>
        <pc:spChg chg="mod ord">
          <ac:chgData name="Faithe Wempen" userId="a5b80fda8aef011f" providerId="LiveId" clId="{F3DB4C2F-D435-40BD-8144-073C6854FA5C}" dt="2019-11-16T17:40:24.128" v="75" actId="27636"/>
          <ac:spMkLst>
            <pc:docMk/>
            <pc:sldMk cId="144328633" sldId="349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045784807" sldId="350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045784807" sldId="350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045784807" sldId="350"/>
            <ac:spMk id="3" creationId="{C2BACF33-9DA8-461C-BD8A-6DB4F458B6A4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3045784807" sldId="350"/>
            <ac:spMk id="4" creationId="{D3D9CB48-7B9D-4251-A5DE-DE43EB9B7ABB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730245964" sldId="351"/>
        </pc:sldMkLst>
        <pc:spChg chg="mod ord">
          <ac:chgData name="Faithe Wempen" userId="a5b80fda8aef011f" providerId="LiveId" clId="{F3DB4C2F-D435-40BD-8144-073C6854FA5C}" dt="2019-11-16T17:40:24.134" v="76" actId="27636"/>
          <ac:spMkLst>
            <pc:docMk/>
            <pc:sldMk cId="1730245964" sldId="351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730245964" sldId="351"/>
            <ac:spMk id="3" creationId="{BBDCBD0E-A325-4AB1-9CD6-A14F1D8E2A8D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730245964" sldId="351"/>
            <ac:spMk id="4" creationId="{283528D1-41D5-45C9-B41E-6DFBE49B05F8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500917436" sldId="352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500917436" sldId="352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500917436" sldId="352"/>
            <ac:spMk id="3" creationId="{2BA0FFFB-24D5-42C1-96E3-2481A2F4F02A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500917436" sldId="352"/>
            <ac:spMk id="4" creationId="{4F8519F4-574F-452B-BD5F-4128A0DFAAE0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500917436" sldId="352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886238288" sldId="353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886238288" sldId="353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886238288" sldId="353"/>
            <ac:spMk id="3" creationId="{5E180FC3-E629-4BC3-B410-85D9CF4D4A5C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886238288" sldId="353"/>
            <ac:spMk id="4" creationId="{682AE316-7CED-41C8-BBF5-AA2D0F19F198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886238288" sldId="353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069831992" sldId="354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069831992" sldId="354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069831992" sldId="354"/>
            <ac:spMk id="3" creationId="{C4817C7F-46D1-4823-AB22-AAB001369C39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069831992" sldId="354"/>
            <ac:spMk id="4" creationId="{1BD5D112-D0C6-4A4C-8BD4-4AEAC162CB7F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069831992" sldId="354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064385679" sldId="355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064385679" sldId="355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064385679" sldId="355"/>
            <ac:spMk id="3" creationId="{53BBB501-BEDD-48A0-A8C0-A8A6E4258C12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064385679" sldId="355"/>
            <ac:spMk id="4" creationId="{A0D02A1A-B837-4F0E-852E-E7A257C6FC7B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064385679" sldId="355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550124389" sldId="356"/>
        </pc:sldMkLst>
        <pc:spChg chg="mod ord">
          <ac:chgData name="Faithe Wempen" userId="a5b80fda8aef011f" providerId="LiveId" clId="{F3DB4C2F-D435-40BD-8144-073C6854FA5C}" dt="2019-11-16T17:40:24.145" v="77" actId="27636"/>
          <ac:spMkLst>
            <pc:docMk/>
            <pc:sldMk cId="2550124389" sldId="356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550124389" sldId="356"/>
            <ac:spMk id="3" creationId="{9F21FD4A-0982-4345-90F9-262E79B38A5C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550124389" sldId="356"/>
            <ac:spMk id="4" creationId="{FDDE049D-593E-4D39-A86A-53F3593E484B}"/>
          </ac:spMkLst>
        </pc:spChg>
        <pc:spChg chg="mod ord">
          <ac:chgData name="Faithe Wempen" userId="a5b80fda8aef011f" providerId="LiveId" clId="{F3DB4C2F-D435-40BD-8144-073C6854FA5C}" dt="2019-11-16T17:40:24.185" v="78" actId="27636"/>
          <ac:spMkLst>
            <pc:docMk/>
            <pc:sldMk cId="2550124389" sldId="356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325172236" sldId="357"/>
        </pc:sldMkLst>
        <pc:spChg chg="mod ord">
          <ac:chgData name="Faithe Wempen" userId="a5b80fda8aef011f" providerId="LiveId" clId="{F3DB4C2F-D435-40BD-8144-073C6854FA5C}" dt="2019-11-16T17:40:24.241" v="80" actId="27636"/>
          <ac:spMkLst>
            <pc:docMk/>
            <pc:sldMk cId="1325172236" sldId="357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325172236" sldId="357"/>
            <ac:spMk id="3" creationId="{83EAEF64-2555-43B3-8ECD-0961FFECE8DE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325172236" sldId="357"/>
            <ac:spMk id="4" creationId="{0EA4827F-5A11-4CD8-A135-5C01324FFD1B}"/>
          </ac:spMkLst>
        </pc:spChg>
        <pc:spChg chg="mod ord">
          <ac:chgData name="Faithe Wempen" userId="a5b80fda8aef011f" providerId="LiveId" clId="{F3DB4C2F-D435-40BD-8144-073C6854FA5C}" dt="2019-11-16T17:40:24.240" v="79" actId="27636"/>
          <ac:spMkLst>
            <pc:docMk/>
            <pc:sldMk cId="1325172236" sldId="357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158646264" sldId="358"/>
        </pc:sldMkLst>
        <pc:spChg chg="mod ord">
          <ac:chgData name="Faithe Wempen" userId="a5b80fda8aef011f" providerId="LiveId" clId="{F3DB4C2F-D435-40BD-8144-073C6854FA5C}" dt="2019-11-16T17:40:24.245" v="81" actId="27636"/>
          <ac:spMkLst>
            <pc:docMk/>
            <pc:sldMk cId="2158646264" sldId="358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158646264" sldId="358"/>
            <ac:spMk id="3" creationId="{B68E01CD-AFE2-4634-AF89-47CAD51C8CFC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2158646264" sldId="358"/>
            <ac:spMk id="4" creationId="{52B9BFD3-2DD2-4A32-892B-6DEAC2C6B952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643626945" sldId="359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643626945" sldId="359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643626945" sldId="359"/>
            <ac:spMk id="3" creationId="{262A87F1-E249-49A0-BC32-813E46077E4B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643626945" sldId="359"/>
            <ac:spMk id="4" creationId="{E667E170-885F-4899-A07F-D383847FE66F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643626945" sldId="359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306927860" sldId="360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306927860" sldId="360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306927860" sldId="360"/>
            <ac:spMk id="3" creationId="{CB5A4112-E201-4F49-9E39-F23EEEF5BA82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306927860" sldId="360"/>
            <ac:spMk id="4" creationId="{1A830402-D68C-4D0B-ACE7-47D6AC99CADF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306927860" sldId="360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728228775" sldId="361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728228775" sldId="361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728228775" sldId="361"/>
            <ac:spMk id="3" creationId="{975C86D9-347A-42EF-B02E-196450534271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728228775" sldId="361"/>
            <ac:spMk id="4" creationId="{C0CC8E84-54E7-4237-9DB4-03518AFAECE3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728228775" sldId="361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770996372" sldId="362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770996372" sldId="362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770996372" sldId="362"/>
            <ac:spMk id="3" creationId="{A0469CCC-E352-4EED-BD68-2C6238B1D7B2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770996372" sldId="362"/>
            <ac:spMk id="4" creationId="{39FCE951-490E-4A81-890A-37727B8B6F82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770996372" sldId="362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782095350" sldId="363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782095350" sldId="363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782095350" sldId="363"/>
            <ac:spMk id="3" creationId="{CA68D196-B622-4780-92C5-BE1C6D798B08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782095350" sldId="363"/>
            <ac:spMk id="4" creationId="{D0123980-B78E-40C1-8C46-8CC84DC20508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782095350" sldId="363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134750965" sldId="364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134750965" sldId="364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134750965" sldId="364"/>
            <ac:spMk id="3" creationId="{ECB57377-BADD-4FEB-BD4C-39CD3C288303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134750965" sldId="364"/>
            <ac:spMk id="4" creationId="{7DDC3F08-3510-4D90-B5BE-9693B6FE4B0E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134750965" sldId="364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38984014" sldId="365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38984014" sldId="365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38984014" sldId="365"/>
            <ac:spMk id="3" creationId="{A4E4AF2B-B236-406F-9C35-1C383F47AC3C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38984014" sldId="365"/>
            <ac:spMk id="4" creationId="{A948CA97-06C4-4001-B806-B144E789C5AA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38984014" sldId="365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779286259" sldId="366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779286259" sldId="366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779286259" sldId="366"/>
            <ac:spMk id="3" creationId="{15911A69-4AE5-4978-88D5-E6813B582D88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779286259" sldId="366"/>
            <ac:spMk id="4" creationId="{C0947C7E-5224-43FB-821B-6F8D16C11B0D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82059067" sldId="367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82059067" sldId="367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82059067" sldId="367"/>
            <ac:spMk id="3" creationId="{95A86E39-F6B2-4303-AE8D-8B193EB1BCDB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82059067" sldId="367"/>
            <ac:spMk id="4" creationId="{3734EC53-152A-409A-8B64-88E243CF019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973415125" sldId="368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973415125" sldId="368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73415125" sldId="368"/>
            <ac:spMk id="3" creationId="{A93AA3FB-31BB-4B83-A817-B631989FAC1A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73415125" sldId="368"/>
            <ac:spMk id="4" creationId="{3C2375B5-8E74-410C-9709-81CC5BD93884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973415125" sldId="368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662756295" sldId="369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662756295" sldId="369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662756295" sldId="369"/>
            <ac:spMk id="3" creationId="{26B79538-CB52-4DA8-BBE4-21F153B144C8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662756295" sldId="369"/>
            <ac:spMk id="4" creationId="{1D7B3EE0-F36F-4EFF-8D1A-6A51A4F6FE02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662756295" sldId="369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169393767" sldId="370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169393767" sldId="370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169393767" sldId="370"/>
            <ac:spMk id="3" creationId="{7A8C1043-B708-4C5F-A45A-64D9013D59BE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169393767" sldId="370"/>
            <ac:spMk id="4" creationId="{0A956495-57F9-4C34-A1CD-5C90F8D89906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169393767" sldId="370"/>
            <ac:spMk id="6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886519943" sldId="371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886519943" sldId="371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886519943" sldId="371"/>
            <ac:spMk id="3" creationId="{4BDF1678-17B6-45C3-8D56-9C085EA3D3AE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886519943" sldId="371"/>
            <ac:spMk id="4" creationId="{1087C684-E6F0-4067-AF42-54F744116A44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438084857" sldId="372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438084857" sldId="372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438084857" sldId="372"/>
            <ac:spMk id="3" creationId="{9DF37DB0-9797-4A8E-BFC3-F3265741B92F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438084857" sldId="372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438084857" sldId="372"/>
            <ac:spMk id="5" creationId="{BC7EDC17-E0E0-4740-AC44-BFCAF3C6E7E7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55413334" sldId="373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55413334" sldId="373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55413334" sldId="373"/>
            <ac:spMk id="3" creationId="{DA439BF1-5D38-4728-B6AB-F89A9E640755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455413334" sldId="373"/>
            <ac:spMk id="4" creationId="{44869DC0-C230-4CA5-8D37-4B9E11950FAC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5993506" sldId="374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5993506" sldId="374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5993506" sldId="374"/>
            <ac:spMk id="3" creationId="{48CD0AC4-7A5E-4BCE-9552-3868A9D529DC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5993506" sldId="374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5993506" sldId="374"/>
            <ac:spMk id="5" creationId="{12A6E3C1-B180-4FBC-8D48-58598CFF9E93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235495477" sldId="375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235495477" sldId="375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235495477" sldId="375"/>
            <ac:spMk id="3" creationId="{702D1E0D-2089-4C12-A42F-88AAADBDBD86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235495477" sldId="375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235495477" sldId="375"/>
            <ac:spMk id="5" creationId="{DE6E54A1-0745-4D4A-A254-D664F5B87B85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926331128" sldId="376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926331128" sldId="376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926331128" sldId="376"/>
            <ac:spMk id="3" creationId="{E780DC5F-7436-48B3-A588-19EDF2271DB9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926331128" sldId="376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926331128" sldId="376"/>
            <ac:spMk id="5" creationId="{153C731F-2A04-4D0E-8631-439BBBF27B45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554067338" sldId="377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554067338" sldId="377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554067338" sldId="377"/>
            <ac:spMk id="3" creationId="{C39BE034-66EA-407D-8674-160251C86DF4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554067338" sldId="377"/>
            <ac:spMk id="4" creationId="{FAAC9E22-570C-48BB-8854-37232479155C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554067338" sldId="377"/>
            <ac:spMk id="5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946747741" sldId="378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946747741" sldId="378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46747741" sldId="378"/>
            <ac:spMk id="3" creationId="{25F42FD7-FBA3-448E-BBCF-62CBBD51C2B6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946747741" sldId="378"/>
            <ac:spMk id="4" creationId="{B67DA336-6DC7-46F7-89DA-B2311FA8EE3D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946747741" sldId="378"/>
            <ac:spMk id="5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910647866" sldId="379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910647866" sldId="379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10647866" sldId="379"/>
            <ac:spMk id="3" creationId="{929E2201-9A35-44A9-839E-2B3C48AEFAF5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910647866" sldId="379"/>
            <ac:spMk id="4" creationId="{4E5F3852-D5E5-449B-AAFC-17F29736ED1E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910647866" sldId="379"/>
            <ac:spMk id="5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212452996" sldId="380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212452996" sldId="380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212452996" sldId="380"/>
            <ac:spMk id="3" creationId="{F8D4E034-7C7B-4896-A45C-924545345FF1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3212452996" sldId="380"/>
            <ac:spMk id="4" creationId="{B0415CFD-6CF8-4F64-913D-87E2C94C4AE6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359225536" sldId="381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359225536" sldId="381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359225536" sldId="381"/>
            <ac:spMk id="3" creationId="{D6889357-46F5-4D29-BD1A-9CA0B202AA34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359225536" sldId="381"/>
            <ac:spMk id="4" creationId="{02A7B4F4-2CBE-485C-A878-238FA372974B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359225536" sldId="381"/>
            <ac:spMk id="5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001202964" sldId="382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001202964" sldId="382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001202964" sldId="382"/>
            <ac:spMk id="3" creationId="{45463309-C103-44DA-AE37-5D5FDB87A2A1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4001202964" sldId="382"/>
            <ac:spMk id="4" creationId="{B73DAFD0-BD69-4F12-8160-3247906742FD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184607753" sldId="383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184607753" sldId="383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184607753" sldId="383"/>
            <ac:spMk id="3" creationId="{51964E73-733A-4D83-9EC4-4C82509F6A2D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4184607753" sldId="383"/>
            <ac:spMk id="4" creationId="{208812EC-5A8A-4891-9A6D-24CBE22EA618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300333781" sldId="384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300333781" sldId="384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300333781" sldId="384"/>
            <ac:spMk id="3" creationId="{3EF7EBCE-1295-48A0-B173-21817DB4D4E1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300333781" sldId="384"/>
            <ac:spMk id="4" creationId="{8BC20E05-96D5-4FD2-972A-7C07DE6CE0E8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300333781" sldId="384"/>
            <ac:spMk id="5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4159440876" sldId="385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159440876" sldId="385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159440876" sldId="385"/>
            <ac:spMk id="3" creationId="{EB3FB99D-A469-4A27-8A10-B06ADC95BE8E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4159440876" sldId="385"/>
            <ac:spMk id="4" creationId="{337547A1-9DCF-46FB-9F92-BB70C3164DD8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4159440876" sldId="385"/>
            <ac:spMk id="5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922213805" sldId="386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922213805" sldId="386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922213805" sldId="386"/>
            <ac:spMk id="3" creationId="{D9471789-7041-4450-A438-6F083BEA69D8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1922213805" sldId="386"/>
            <ac:spMk id="4" creationId="{7F22DE51-5B45-4E9F-B9E5-F66055F4E1C6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604496831" sldId="387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604496831" sldId="387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604496831" sldId="387"/>
            <ac:spMk id="3" creationId="{A19982CD-0F11-41C4-9DFA-922C71545852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604496831" sldId="387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604496831" sldId="387"/>
            <ac:spMk id="5" creationId="{FB3CB891-5461-4F75-A564-C29DEBB3D195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740974705" sldId="388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740974705" sldId="388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740974705" sldId="388"/>
            <ac:spMk id="3" creationId="{9E46C89C-4C12-4ABF-99DD-AC6C3DC43BEF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740974705" sldId="388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740974705" sldId="388"/>
            <ac:spMk id="5" creationId="{3F6DBC4C-3355-4876-A7EC-6E161D2FF2A1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447187865" sldId="389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447187865" sldId="389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447187865" sldId="389"/>
            <ac:spMk id="3" creationId="{60698567-836F-4ABA-ACB3-48A4EF3F5101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447187865" sldId="389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447187865" sldId="389"/>
            <ac:spMk id="5" creationId="{2380BC5B-72BB-4653-A611-28F136C440B9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746078925" sldId="390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746078925" sldId="390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746078925" sldId="390"/>
            <ac:spMk id="3" creationId="{B90FDB10-1E77-4367-AF06-1011B0F3FE5C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746078925" sldId="390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746078925" sldId="390"/>
            <ac:spMk id="5" creationId="{E9EA5E6B-3373-4647-8B36-3368AC8C2D7D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235616717" sldId="391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235616717" sldId="391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235616717" sldId="391"/>
            <ac:spMk id="3" creationId="{F8921FA1-48D4-43A6-B559-CC65D722A4CF}"/>
          </ac:spMkLst>
        </pc:spChg>
        <pc:spChg chg="add mod ord">
          <ac:chgData name="Faithe Wempen" userId="a5b80fda8aef011f" providerId="LiveId" clId="{F3DB4C2F-D435-40BD-8144-073C6854FA5C}" dt="2019-11-16T17:40:23.690" v="64" actId="6264"/>
          <ac:spMkLst>
            <pc:docMk/>
            <pc:sldMk cId="3235616717" sldId="391"/>
            <ac:spMk id="4" creationId="{D3DEBF3E-E87F-4323-BECE-E9ECB7AEE37E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443935946" sldId="392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443935946" sldId="392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443935946" sldId="392"/>
            <ac:spMk id="3" creationId="{44CBDEC7-49E6-4A2F-9E81-4E70FCE328A1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443935946" sldId="392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443935946" sldId="392"/>
            <ac:spMk id="5" creationId="{8060119A-7CD8-4F16-8A23-822A2C44951F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2179481059" sldId="393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179481059" sldId="393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179481059" sldId="393"/>
            <ac:spMk id="3" creationId="{7745E066-A1CE-4FE9-A76F-545E38086B55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2179481059" sldId="393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2179481059" sldId="393"/>
            <ac:spMk id="5" creationId="{1EED59F8-1495-4CC7-8DFD-078C14DA4F2E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1532861967" sldId="394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532861967" sldId="394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532861967" sldId="394"/>
            <ac:spMk id="3" creationId="{720033CF-4068-466A-A49A-EA1CA0B6C924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1532861967" sldId="394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1532861967" sldId="394"/>
            <ac:spMk id="5" creationId="{CA70A95D-7850-4236-A1F5-5349FB5DBC53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547531898" sldId="395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547531898" sldId="395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547531898" sldId="395"/>
            <ac:spMk id="3" creationId="{53FF2C15-DCA2-4FED-B496-87648188C942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547531898" sldId="395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547531898" sldId="395"/>
            <ac:spMk id="5" creationId="{BC8B882C-E9A2-4107-B374-D404434F9955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19:44:09.512" v="1829" actId="47"/>
        <pc:sldMkLst>
          <pc:docMk/>
          <pc:sldMk cId="30374073" sldId="396"/>
        </pc:sldMkLst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0374073" sldId="396"/>
            <ac:spMk id="2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0374073" sldId="396"/>
            <ac:spMk id="3" creationId="{2C169483-6DD8-4826-80D4-5D170B4AA9BD}"/>
          </ac:spMkLst>
        </pc:spChg>
        <pc:spChg chg="mod ord">
          <ac:chgData name="Faithe Wempen" userId="a5b80fda8aef011f" providerId="LiveId" clId="{F3DB4C2F-D435-40BD-8144-073C6854FA5C}" dt="2019-11-16T17:40:23.690" v="64" actId="6264"/>
          <ac:spMkLst>
            <pc:docMk/>
            <pc:sldMk cId="30374073" sldId="396"/>
            <ac:spMk id="4" creationId="{00000000-0000-0000-0000-000000000000}"/>
          </ac:spMkLst>
        </pc:spChg>
        <pc:spChg chg="add del mod">
          <ac:chgData name="Faithe Wempen" userId="a5b80fda8aef011f" providerId="LiveId" clId="{F3DB4C2F-D435-40BD-8144-073C6854FA5C}" dt="2019-11-16T17:40:23.690" v="64" actId="6264"/>
          <ac:spMkLst>
            <pc:docMk/>
            <pc:sldMk cId="30374073" sldId="396"/>
            <ac:spMk id="5" creationId="{B6868B9C-6ADB-403C-AAD4-21279052DDA0}"/>
          </ac:spMkLst>
        </pc:spChg>
      </pc:sldChg>
      <pc:sldChg chg="addSp delSp modSp new mod">
        <pc:chgData name="Faithe Wempen" userId="a5b80fda8aef011f" providerId="LiveId" clId="{F3DB4C2F-D435-40BD-8144-073C6854FA5C}" dt="2019-11-16T19:01:04.393" v="899"/>
        <pc:sldMkLst>
          <pc:docMk/>
          <pc:sldMk cId="1244144914" sldId="397"/>
        </pc:sldMkLst>
        <pc:spChg chg="mod">
          <ac:chgData name="Faithe Wempen" userId="a5b80fda8aef011f" providerId="LiveId" clId="{F3DB4C2F-D435-40BD-8144-073C6854FA5C}" dt="2019-11-16T19:00:40.420" v="898" actId="27636"/>
          <ac:spMkLst>
            <pc:docMk/>
            <pc:sldMk cId="1244144914" sldId="397"/>
            <ac:spMk id="2" creationId="{32066214-376E-4AFB-8BE3-516C5D6F6AF5}"/>
          </ac:spMkLst>
        </pc:spChg>
        <pc:spChg chg="del">
          <ac:chgData name="Faithe Wempen" userId="a5b80fda8aef011f" providerId="LiveId" clId="{F3DB4C2F-D435-40BD-8144-073C6854FA5C}" dt="2019-11-16T19:01:04.393" v="899"/>
          <ac:spMkLst>
            <pc:docMk/>
            <pc:sldMk cId="1244144914" sldId="397"/>
            <ac:spMk id="3" creationId="{300EB239-AD93-449B-8F4E-8DE4027C716A}"/>
          </ac:spMkLst>
        </pc:spChg>
        <pc:picChg chg="add mod">
          <ac:chgData name="Faithe Wempen" userId="a5b80fda8aef011f" providerId="LiveId" clId="{F3DB4C2F-D435-40BD-8144-073C6854FA5C}" dt="2019-11-16T19:01:04.393" v="899"/>
          <ac:picMkLst>
            <pc:docMk/>
            <pc:sldMk cId="1244144914" sldId="397"/>
            <ac:picMk id="4" creationId="{B44777DF-723E-4482-9470-164B59BD59FD}"/>
          </ac:picMkLst>
        </pc:picChg>
      </pc:sldChg>
      <pc:sldChg chg="addSp delSp modSp new mod">
        <pc:chgData name="Faithe Wempen" userId="a5b80fda8aef011f" providerId="LiveId" clId="{F3DB4C2F-D435-40BD-8144-073C6854FA5C}" dt="2019-11-16T19:41:49.824" v="1560"/>
        <pc:sldMkLst>
          <pc:docMk/>
          <pc:sldMk cId="1343555147" sldId="398"/>
        </pc:sldMkLst>
        <pc:spChg chg="mod">
          <ac:chgData name="Faithe Wempen" userId="a5b80fda8aef011f" providerId="LiveId" clId="{F3DB4C2F-D435-40BD-8144-073C6854FA5C}" dt="2019-11-16T19:41:30.948" v="1559" actId="20577"/>
          <ac:spMkLst>
            <pc:docMk/>
            <pc:sldMk cId="1343555147" sldId="398"/>
            <ac:spMk id="2" creationId="{5BBE526F-084D-4DA2-9873-E7BF4E249158}"/>
          </ac:spMkLst>
        </pc:spChg>
        <pc:spChg chg="del">
          <ac:chgData name="Faithe Wempen" userId="a5b80fda8aef011f" providerId="LiveId" clId="{F3DB4C2F-D435-40BD-8144-073C6854FA5C}" dt="2019-11-16T19:41:49.824" v="1560"/>
          <ac:spMkLst>
            <pc:docMk/>
            <pc:sldMk cId="1343555147" sldId="398"/>
            <ac:spMk id="3" creationId="{5E08E57B-D3F3-4441-9FAE-644D69AD8817}"/>
          </ac:spMkLst>
        </pc:spChg>
        <pc:picChg chg="add mod">
          <ac:chgData name="Faithe Wempen" userId="a5b80fda8aef011f" providerId="LiveId" clId="{F3DB4C2F-D435-40BD-8144-073C6854FA5C}" dt="2019-11-16T19:41:49.824" v="1560"/>
          <ac:picMkLst>
            <pc:docMk/>
            <pc:sldMk cId="1343555147" sldId="398"/>
            <ac:picMk id="4" creationId="{7FAC3045-0D1E-405A-968A-6E6284C3DCE6}"/>
          </ac:picMkLst>
        </pc:picChg>
      </pc:sldChg>
      <pc:sldChg chg="new del">
        <pc:chgData name="Faithe Wempen" userId="a5b80fda8aef011f" providerId="LiveId" clId="{F3DB4C2F-D435-40BD-8144-073C6854FA5C}" dt="2019-11-16T19:05:18.617" v="1214" actId="47"/>
        <pc:sldMkLst>
          <pc:docMk/>
          <pc:sldMk cId="3256765270" sldId="398"/>
        </pc:sldMkLst>
      </pc:sldChg>
      <pc:sldChg chg="new del">
        <pc:chgData name="Faithe Wempen" userId="a5b80fda8aef011f" providerId="LiveId" clId="{F3DB4C2F-D435-40BD-8144-073C6854FA5C}" dt="2019-11-16T19:05:19.248" v="1215" actId="47"/>
        <pc:sldMkLst>
          <pc:docMk/>
          <pc:sldMk cId="795387374" sldId="399"/>
        </pc:sldMkLst>
      </pc:sldChg>
      <pc:sldChg chg="addSp delSp modSp new mod">
        <pc:chgData name="Faithe Wempen" userId="a5b80fda8aef011f" providerId="LiveId" clId="{F3DB4C2F-D435-40BD-8144-073C6854FA5C}" dt="2019-11-16T19:44:02.294" v="1828" actId="14734"/>
        <pc:sldMkLst>
          <pc:docMk/>
          <pc:sldMk cId="2030563489" sldId="399"/>
        </pc:sldMkLst>
        <pc:spChg chg="mod">
          <ac:chgData name="Faithe Wempen" userId="a5b80fda8aef011f" providerId="LiveId" clId="{F3DB4C2F-D435-40BD-8144-073C6854FA5C}" dt="2019-11-16T19:42:41.904" v="1657" actId="20577"/>
          <ac:spMkLst>
            <pc:docMk/>
            <pc:sldMk cId="2030563489" sldId="399"/>
            <ac:spMk id="2" creationId="{2C2A592C-7ECB-4244-A013-26A9668EA9FD}"/>
          </ac:spMkLst>
        </pc:spChg>
        <pc:spChg chg="del">
          <ac:chgData name="Faithe Wempen" userId="a5b80fda8aef011f" providerId="LiveId" clId="{F3DB4C2F-D435-40BD-8144-073C6854FA5C}" dt="2019-11-16T19:42:49.323" v="1658" actId="3680"/>
          <ac:spMkLst>
            <pc:docMk/>
            <pc:sldMk cId="2030563489" sldId="399"/>
            <ac:spMk id="3" creationId="{15A320CA-5C5F-4FB6-B275-09CFF93D0213}"/>
          </ac:spMkLst>
        </pc:spChg>
        <pc:graphicFrameChg chg="add mod ord modGraphic">
          <ac:chgData name="Faithe Wempen" userId="a5b80fda8aef011f" providerId="LiveId" clId="{F3DB4C2F-D435-40BD-8144-073C6854FA5C}" dt="2019-11-16T19:44:02.294" v="1828" actId="14734"/>
          <ac:graphicFrameMkLst>
            <pc:docMk/>
            <pc:sldMk cId="2030563489" sldId="399"/>
            <ac:graphicFrameMk id="4" creationId="{4BA5F32F-568B-48CE-8CC9-BE7A181CDC0F}"/>
          </ac:graphicFrameMkLst>
        </pc:graphicFrameChg>
      </pc:sldChg>
      <pc:sldChg chg="new del">
        <pc:chgData name="Faithe Wempen" userId="a5b80fda8aef011f" providerId="LiveId" clId="{F3DB4C2F-D435-40BD-8144-073C6854FA5C}" dt="2019-11-16T19:41:59.140" v="1561" actId="47"/>
        <pc:sldMkLst>
          <pc:docMk/>
          <pc:sldMk cId="2066077427" sldId="399"/>
        </pc:sldMkLst>
      </pc:sldChg>
      <pc:sldChg chg="new del">
        <pc:chgData name="Faithe Wempen" userId="a5b80fda8aef011f" providerId="LiveId" clId="{F3DB4C2F-D435-40BD-8144-073C6854FA5C}" dt="2019-11-16T19:41:59.808" v="1562" actId="47"/>
        <pc:sldMkLst>
          <pc:docMk/>
          <pc:sldMk cId="2400051468" sldId="4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AE1A-884B-43F6-B0FE-73C5788383C0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725C-1CD9-4E7E-94A7-48DDA62953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0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84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31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44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24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95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23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36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1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21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59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46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06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71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01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45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/>
          <a:p>
            <a:r>
              <a:rPr lang="en-US" dirty="0"/>
              <a:t>Chapter  14 </a:t>
            </a:r>
          </a:p>
          <a:p>
            <a:r>
              <a:rPr lang="en-US" dirty="0"/>
              <a:t>WAN Architecture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41425B-AFE3-4BA6-B80A-8D9D9552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E-Tree Service Creates a Hub-and-Spoke Topology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17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819400"/>
            <a:ext cx="8533821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990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95E85D6-D4FE-4B5E-BD54-5FF66473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Routing Protocol Neighbor Relationships over Metro Ethernet E-Line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27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429000"/>
            <a:ext cx="7224043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0940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7F36ED-8AB8-4532-9426-BFE1B09F1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Layer 3 Forwarding Between Remote Sites—Through Central Site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BDF3D84-0D31-42A7-AECC-2381A1C1AE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405" y="2438400"/>
            <a:ext cx="6801189" cy="380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8565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BE6471-D6A7-4176-8D18-D965DBEFB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Layer 3 Forwarding Between Sites with E-LAN Service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48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362200"/>
            <a:ext cx="676275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592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7EE435-4596-4787-8E1A-76A5B8F37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IP Routing of IP Packets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56CD48-6A0D-449C-A6D9-73BD6203F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247849"/>
            <a:ext cx="9144000" cy="346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438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66214-376E-4AFB-8BE3-516C5D6F6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MPLS Layer 3 Design, with PE and CE Routers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44777DF-723E-4482-9470-164B59BD59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07478" y="3035335"/>
            <a:ext cx="6729043" cy="28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144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F1DD2D4-7394-4C76-8F56-88FCA4A33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Popular MPLS Access Link Technologies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ADFA5B8-1579-4708-90EF-89C685AFBA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883887"/>
            <a:ext cx="6462235" cy="281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7846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4C6018-9152-4A80-BF4F-E3CAC23B2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MPLS VPN QoS Marking and Reaction in the MPLS WAN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B07D14F-2C67-4FD6-972B-793C25E386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667000"/>
            <a:ext cx="8179620" cy="2106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0649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57D37D-1B48-4DBF-BB81-C6958F72C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Routing Protocol Neighbor Relationships with MPLS Customer Edge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2129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871" y="2971800"/>
            <a:ext cx="7322257" cy="258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7110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80F61E-E9D6-44DF-BA15-71409EC0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MPLS VPN Using Redistribution with MPBGP at PE Router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2140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200400"/>
            <a:ext cx="7737231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982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Describe characteristics of network topology architectures</a:t>
            </a:r>
          </a:p>
          <a:p>
            <a:pPr lvl="1"/>
            <a:r>
              <a:rPr lang="en-US" dirty="0"/>
              <a:t>WAN</a:t>
            </a:r>
          </a:p>
          <a:p>
            <a:pPr lvl="0"/>
            <a:r>
              <a:rPr lang="en-US" dirty="0"/>
              <a:t>Describe remote access and site-to-site VPNs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C1C3B-A670-4ED2-91E2-CA20AA74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Examples of Internet Access Links for Companies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BF37E54-8751-45EE-A97A-1C5FCF22E8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798956"/>
            <a:ext cx="577803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4828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Wiring and Devices for a Home DSL Link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5B614E7-DE21-46D2-8136-23708F610B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677" y="2590800"/>
            <a:ext cx="6148646" cy="3644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9190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Wiring and Devices for a Home Cable Internet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191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7795" y="2819400"/>
            <a:ext cx="632841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8678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Wireless Internet Access Using 3G/4G/5G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201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667000"/>
            <a:ext cx="7337358" cy="271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4745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VPN Tunnel Concepts for a Site-to-Site Intranet VPN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211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495" y="2514600"/>
            <a:ext cx="829901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1877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Basic IPsec Encryption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222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292" y="2667000"/>
            <a:ext cx="6823416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7612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E526F-084D-4DA2-9873-E7BF4E249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Site-to-Site VPN Tunnels with GRE and IPsec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FAC3045-0D1E-405A-968A-6E6284C3D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0840" y="2719077"/>
            <a:ext cx="6462320" cy="349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55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Remote Access VPN Options (TLS)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6C92D5-F119-430F-920D-66828323B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0447"/>
            <a:ext cx="9144000" cy="229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00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A592C-7ECB-4244-A013-26A9668EA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Comparisons of Site-to-Site and Remote Access VPNs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A5F32F-568B-48CE-8CC9-BE7A181CDC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773539"/>
              </p:ext>
            </p:extLst>
          </p:nvPr>
        </p:nvGraphicFramePr>
        <p:xfrm>
          <a:off x="457200" y="29718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916423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33014821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028545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Remote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Site-to-Site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474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Typical security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16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Devices supported by one VPN (one or many)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245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Typical use: on-demand or permanent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On-demand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Permanent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00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56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04F992D-B591-448C-9403-06D46EAB8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Metro Ethernet Concept as a Large Ethernet Network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DBA0C9F7-4D91-4A3E-943D-A031F5B083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9401" y="2947590"/>
            <a:ext cx="6845197" cy="233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4544D9-AD75-4B25-80B2-327CFDBBB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Ethernet Access Links into a Metro Ethernet Service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E3A571F-E2FD-4BE1-948D-DDC9514EEA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699544"/>
            <a:ext cx="6752256" cy="301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376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676E5D-0E20-4554-AA7B-7FE653F5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Ethernet Standards Useful for Metro Ethernet Access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FF9DBB2-71EE-4635-9F5E-2B55B710CB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924605"/>
              </p:ext>
            </p:extLst>
          </p:nvPr>
        </p:nvGraphicFramePr>
        <p:xfrm>
          <a:off x="457200" y="2590800"/>
          <a:ext cx="82296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8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Distance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100Base-LX10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100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1000Base-LX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1000Base-LX10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1000Base-ZX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10GBase-LR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10GBase-ER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15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74CC-AD06-4DC0-9014-5B2A10F5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MEF Service Types and Their Topologies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05B8B8-4C54-47E4-9BE5-9F6965E83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955637"/>
              </p:ext>
            </p:extLst>
          </p:nvPr>
        </p:nvGraphicFramePr>
        <p:xfrm>
          <a:off x="457200" y="2362200"/>
          <a:ext cx="8381999" cy="3845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MEF Service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MEF Short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Topology Terms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792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Ethernet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Line Service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E-Line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point-to-point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Two customer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premise equipment (CPE) devices can exchange Ethernet frames, similar to concept of leased line.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544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Ethernet LAN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E-LAN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Full Mesh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Acts like a LAN, in that all devices can send frames to all other devices.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5732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Ethernet Tree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E-Tree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Hub-and-spoke;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partial mesh; point-to-multipoint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 central site can communicate to a defined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set of remote sites, but the remote sites cannot communicate directly.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79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9DA589-65CA-48A0-AD5E-50E1205C7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382000" cy="1066800"/>
          </a:xfrm>
        </p:spPr>
        <p:txBody>
          <a:bodyPr>
            <a:noAutofit/>
          </a:bodyPr>
          <a:lstStyle/>
          <a:p>
            <a:r>
              <a:rPr lang="en-US" sz="3400" dirty="0"/>
              <a:t>Point-to-Point Topology in Metro Ethernet E-Line Service Between Routers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7ACB9B4-4B4E-4DEC-841B-CD411D5086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17" y="3253263"/>
            <a:ext cx="8240358" cy="119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2503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12122B-85D4-46E0-89DB-A999406DA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Multiple E-Lines, One for Each Remote Site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996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048000"/>
            <a:ext cx="81010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889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9F94D3-F03A-42BC-837A-FF6EAE34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MetroE Ethernet LAN Service—Any-to-Any Forwarding over the Service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07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124200"/>
            <a:ext cx="7262678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281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4366</TotalTime>
  <Words>400</Words>
  <Application>Microsoft Office PowerPoint</Application>
  <PresentationFormat>On-screen Show (4:3)</PresentationFormat>
  <Paragraphs>119</Paragraphs>
  <Slides>28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Metro Ethernet Concept as a Large Ethernet Network</vt:lpstr>
      <vt:lpstr>Ethernet Access Links into a Metro Ethernet Service</vt:lpstr>
      <vt:lpstr>IEEE Ethernet Standards Useful for Metro Ethernet Access</vt:lpstr>
      <vt:lpstr>Three MEF Service Types and Their Topologies</vt:lpstr>
      <vt:lpstr>Point-to-Point Topology in Metro Ethernet E-Line Service Between Routers</vt:lpstr>
      <vt:lpstr>Using Multiple E-Lines, One for Each Remote Site</vt:lpstr>
      <vt:lpstr>MetroE Ethernet LAN Service—Any-to-Any Forwarding over the Service</vt:lpstr>
      <vt:lpstr>E-Tree Service Creates a Hub-and-Spoke Topology </vt:lpstr>
      <vt:lpstr>Routing Protocol Neighbor Relationships over Metro Ethernet E-Line</vt:lpstr>
      <vt:lpstr>Layer 3 Forwarding Between Remote Sites—Through Central Site</vt:lpstr>
      <vt:lpstr>Layer 3 Forwarding Between Sites with E-LAN Service</vt:lpstr>
      <vt:lpstr>Basic IP Routing of IP Packets</vt:lpstr>
      <vt:lpstr>MPLS Layer 3 Design, with PE and CE Routers</vt:lpstr>
      <vt:lpstr>Popular MPLS Access Link Technologies</vt:lpstr>
      <vt:lpstr>MPLS VPN QoS Marking and Reaction in the MPLS WAN</vt:lpstr>
      <vt:lpstr>Routing Protocol Neighbor Relationships with MPLS Customer Edge</vt:lpstr>
      <vt:lpstr>MPLS VPN Using Redistribution with MPBGP at PE Router</vt:lpstr>
      <vt:lpstr>Three Examples of Internet Access Links for Companies</vt:lpstr>
      <vt:lpstr>Wiring and Devices for a Home DSL Link</vt:lpstr>
      <vt:lpstr>Wiring and Devices for a Home Cable Internet Link</vt:lpstr>
      <vt:lpstr>Wireless Internet Access Using 3G/4G/5G Technology</vt:lpstr>
      <vt:lpstr>VPN Tunnel Concepts for a Site-to-Site Intranet VPN</vt:lpstr>
      <vt:lpstr>Basic IPsec Encryption Process</vt:lpstr>
      <vt:lpstr>Site-to-Site VPN Tunnels with GRE and IPsec</vt:lpstr>
      <vt:lpstr>Remote Access VPN Options (TLS)</vt:lpstr>
      <vt:lpstr>Comparisons of Site-to-Site and Remote Access VPNs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62</cp:revision>
  <dcterms:created xsi:type="dcterms:W3CDTF">2012-02-18T21:40:25Z</dcterms:created>
  <dcterms:modified xsi:type="dcterms:W3CDTF">2019-11-27T16:19:13Z</dcterms:modified>
</cp:coreProperties>
</file>