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300" r:id="rId4"/>
    <p:sldId id="301" r:id="rId5"/>
    <p:sldId id="303" r:id="rId6"/>
    <p:sldId id="305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8" r:id="rId18"/>
    <p:sldId id="321" r:id="rId19"/>
    <p:sldId id="322" r:id="rId20"/>
    <p:sldId id="323" r:id="rId21"/>
    <p:sldId id="324" r:id="rId22"/>
    <p:sldId id="32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6EB5E2-321B-4ADD-8CDA-60EB153B612D}" v="48" dt="2019-11-16T20:55:41.0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534" autoAdjust="0"/>
  </p:normalViewPr>
  <p:slideViewPr>
    <p:cSldViewPr>
      <p:cViewPr varScale="1">
        <p:scale>
          <a:sx n="63" d="100"/>
          <a:sy n="63" d="100"/>
        </p:scale>
        <p:origin x="1958" y="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ithe Wempen" userId="a5b80fda8aef011f" providerId="LiveId" clId="{F3DB4C2F-D435-40BD-8144-073C6854FA5C}"/>
    <pc:docChg chg="undo custSel addSld delSld modSld sldOrd">
      <pc:chgData name="Faithe Wempen" userId="a5b80fda8aef011f" providerId="LiveId" clId="{F3DB4C2F-D435-40BD-8144-073C6854FA5C}" dt="2019-11-16T20:56:16.975" v="1691" actId="47"/>
      <pc:docMkLst>
        <pc:docMk/>
      </pc:docMkLst>
      <pc:sldChg chg="modSp mod">
        <pc:chgData name="Faithe Wempen" userId="a5b80fda8aef011f" providerId="LiveId" clId="{F3DB4C2F-D435-40BD-8144-073C6854FA5C}" dt="2019-11-16T20:03:55.391" v="7" actId="20577"/>
        <pc:sldMkLst>
          <pc:docMk/>
          <pc:sldMk cId="0" sldId="256"/>
        </pc:sldMkLst>
        <pc:spChg chg="mod">
          <ac:chgData name="Faithe Wempen" userId="a5b80fda8aef011f" providerId="LiveId" clId="{F3DB4C2F-D435-40BD-8144-073C6854FA5C}" dt="2019-11-16T20:03:55.391" v="7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Faithe Wempen" userId="a5b80fda8aef011f" providerId="LiveId" clId="{F3DB4C2F-D435-40BD-8144-073C6854FA5C}" dt="2019-11-16T20:04:36.167" v="208" actId="20577"/>
        <pc:sldMkLst>
          <pc:docMk/>
          <pc:sldMk cId="0" sldId="257"/>
        </pc:sldMkLst>
        <pc:spChg chg="mod">
          <ac:chgData name="Faithe Wempen" userId="a5b80fda8aef011f" providerId="LiveId" clId="{F3DB4C2F-D435-40BD-8144-073C6854FA5C}" dt="2019-11-16T20:04:36.167" v="208" actId="20577"/>
          <ac:spMkLst>
            <pc:docMk/>
            <pc:sldMk cId="0" sldId="257"/>
            <ac:spMk id="3" creationId="{00000000-0000-0000-0000-000000000000}"/>
          </ac:spMkLst>
        </pc:spChg>
      </pc:sldChg>
      <pc:sldChg chg="new del">
        <pc:chgData name="Faithe Wempen" userId="a5b80fda8aef011f" providerId="LiveId" clId="{F3DB4C2F-D435-40BD-8144-073C6854FA5C}" dt="2019-11-16T20:56:16.975" v="1691" actId="47"/>
        <pc:sldMkLst>
          <pc:docMk/>
          <pc:sldMk cId="2184640558" sldId="258"/>
        </pc:sldMkLst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3668942479" sldId="298"/>
        </pc:sldMkLst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663765551" sldId="299"/>
        </pc:sldMkLst>
      </pc:sldChg>
      <pc:sldChg chg="modSp add del mod">
        <pc:chgData name="Faithe Wempen" userId="a5b80fda8aef011f" providerId="LiveId" clId="{F3DB4C2F-D435-40BD-8144-073C6854FA5C}" dt="2019-11-16T20:06:59.457" v="220" actId="47"/>
        <pc:sldMkLst>
          <pc:docMk/>
          <pc:sldMk cId="3668942479" sldId="299"/>
        </pc:sldMkLst>
        <pc:spChg chg="mod">
          <ac:chgData name="Faithe Wempen" userId="a5b80fda8aef011f" providerId="LiveId" clId="{F3DB4C2F-D435-40BD-8144-073C6854FA5C}" dt="2019-11-16T20:06:50.208" v="219" actId="21"/>
          <ac:spMkLst>
            <pc:docMk/>
            <pc:sldMk cId="3668942479" sldId="299"/>
            <ac:spMk id="10" creationId="{00000000-0000-0000-0000-000000000000}"/>
          </ac:spMkLst>
        </pc:spChg>
      </pc:sldChg>
      <pc:sldChg chg="addSp delSp modSp add mod chgLayout">
        <pc:chgData name="Faithe Wempen" userId="a5b80fda8aef011f" providerId="LiveId" clId="{F3DB4C2F-D435-40BD-8144-073C6854FA5C}" dt="2019-11-16T20:07:38.892" v="268" actId="1076"/>
        <pc:sldMkLst>
          <pc:docMk/>
          <pc:sldMk cId="266667203" sldId="300"/>
        </pc:sldMkLst>
        <pc:spChg chg="add mod ord">
          <ac:chgData name="Faithe Wempen" userId="a5b80fda8aef011f" providerId="LiveId" clId="{F3DB4C2F-D435-40BD-8144-073C6854FA5C}" dt="2019-11-16T20:07:31.039" v="265" actId="20577"/>
          <ac:spMkLst>
            <pc:docMk/>
            <pc:sldMk cId="266667203" sldId="300"/>
            <ac:spMk id="2" creationId="{51D1026C-D630-4778-83B2-9A0199FD4337}"/>
          </ac:spMkLst>
        </pc:spChg>
        <pc:spChg chg="add del mod ord">
          <ac:chgData name="Faithe Wempen" userId="a5b80fda8aef011f" providerId="LiveId" clId="{F3DB4C2F-D435-40BD-8144-073C6854FA5C}" dt="2019-11-16T20:07:10.176" v="224"/>
          <ac:spMkLst>
            <pc:docMk/>
            <pc:sldMk cId="266667203" sldId="300"/>
            <ac:spMk id="3" creationId="{F972B218-3954-4FF2-AD36-92471D59F61A}"/>
          </ac:spMkLst>
        </pc:spChg>
        <pc:spChg chg="del">
          <ac:chgData name="Faithe Wempen" userId="a5b80fda8aef011f" providerId="LiveId" clId="{F3DB4C2F-D435-40BD-8144-073C6854FA5C}" dt="2019-11-16T20:07:20.558" v="226" actId="478"/>
          <ac:spMkLst>
            <pc:docMk/>
            <pc:sldMk cId="266667203" sldId="300"/>
            <ac:spMk id="8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20:07:38.892" v="268" actId="1076"/>
          <ac:picMkLst>
            <pc:docMk/>
            <pc:sldMk cId="266667203" sldId="300"/>
            <ac:picMk id="6" creationId="{CD7B1D1B-6CD5-406F-86F0-A7F05C7A7F7D}"/>
          </ac:picMkLst>
        </pc:picChg>
        <pc:picChg chg="del">
          <ac:chgData name="Faithe Wempen" userId="a5b80fda8aef011f" providerId="LiveId" clId="{F3DB4C2F-D435-40BD-8144-073C6854FA5C}" dt="2019-11-16T20:07:09.420" v="223" actId="21"/>
          <ac:picMkLst>
            <pc:docMk/>
            <pc:sldMk cId="266667203" sldId="300"/>
            <ac:picMk id="74754" creationId="{00000000-0000-0000-0000-000000000000}"/>
          </ac:picMkLst>
        </pc:picChg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3215152003" sldId="300"/>
        </pc:sldMkLst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1408798620" sldId="301"/>
        </pc:sldMkLst>
      </pc:sldChg>
      <pc:sldChg chg="addSp delSp modSp add mod chgLayout">
        <pc:chgData name="Faithe Wempen" userId="a5b80fda8aef011f" providerId="LiveId" clId="{F3DB4C2F-D435-40BD-8144-073C6854FA5C}" dt="2019-11-16T20:08:17.022" v="341" actId="1076"/>
        <pc:sldMkLst>
          <pc:docMk/>
          <pc:sldMk cId="2575169086" sldId="301"/>
        </pc:sldMkLst>
        <pc:spChg chg="add del mod">
          <ac:chgData name="Faithe Wempen" userId="a5b80fda8aef011f" providerId="LiveId" clId="{F3DB4C2F-D435-40BD-8144-073C6854FA5C}" dt="2019-11-16T20:07:51.914" v="270" actId="6264"/>
          <ac:spMkLst>
            <pc:docMk/>
            <pc:sldMk cId="2575169086" sldId="301"/>
            <ac:spMk id="2" creationId="{91F7FEDE-5DFD-4584-B06E-A0965BFDE6CF}"/>
          </ac:spMkLst>
        </pc:spChg>
        <pc:spChg chg="add mod ord">
          <ac:chgData name="Faithe Wempen" userId="a5b80fda8aef011f" providerId="LiveId" clId="{F3DB4C2F-D435-40BD-8144-073C6854FA5C}" dt="2019-11-16T20:08:09.406" v="338" actId="20577"/>
          <ac:spMkLst>
            <pc:docMk/>
            <pc:sldMk cId="2575169086" sldId="301"/>
            <ac:spMk id="3" creationId="{D5857CB5-2982-4FF7-BFDE-DE217A5B335A}"/>
          </ac:spMkLst>
        </pc:spChg>
        <pc:spChg chg="del">
          <ac:chgData name="Faithe Wempen" userId="a5b80fda8aef011f" providerId="LiveId" clId="{F3DB4C2F-D435-40BD-8144-073C6854FA5C}" dt="2019-11-16T20:07:56.843" v="271" actId="478"/>
          <ac:spMkLst>
            <pc:docMk/>
            <pc:sldMk cId="2575169086" sldId="301"/>
            <ac:spMk id="8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20:07:51.914" v="270" actId="6264"/>
          <ac:spMkLst>
            <pc:docMk/>
            <pc:sldMk cId="2575169086" sldId="301"/>
            <ac:spMk id="10" creationId="{00000000-0000-0000-0000-000000000000}"/>
          </ac:spMkLst>
        </pc:spChg>
        <pc:picChg chg="mod">
          <ac:chgData name="Faithe Wempen" userId="a5b80fda8aef011f" providerId="LiveId" clId="{F3DB4C2F-D435-40BD-8144-073C6854FA5C}" dt="2019-11-16T20:08:17.022" v="341" actId="1076"/>
          <ac:picMkLst>
            <pc:docMk/>
            <pc:sldMk cId="2575169086" sldId="301"/>
            <ac:picMk id="75778" creationId="{00000000-0000-0000-0000-000000000000}"/>
          </ac:picMkLst>
        </pc:picChg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3812503970" sldId="302"/>
        </pc:sldMkLst>
      </pc:sldChg>
      <pc:sldChg chg="modSp add del mod">
        <pc:chgData name="Faithe Wempen" userId="a5b80fda8aef011f" providerId="LiveId" clId="{F3DB4C2F-D435-40BD-8144-073C6854FA5C}" dt="2019-11-16T20:09:48.569" v="353" actId="47"/>
        <pc:sldMkLst>
          <pc:docMk/>
          <pc:sldMk cId="3979144659" sldId="302"/>
        </pc:sldMkLst>
        <pc:spChg chg="mod">
          <ac:chgData name="Faithe Wempen" userId="a5b80fda8aef011f" providerId="LiveId" clId="{F3DB4C2F-D435-40BD-8144-073C6854FA5C}" dt="2019-11-16T20:09:32.409" v="347" actId="21"/>
          <ac:spMkLst>
            <pc:docMk/>
            <pc:sldMk cId="3979144659" sldId="302"/>
            <ac:spMk id="10" creationId="{00000000-0000-0000-0000-000000000000}"/>
          </ac:spMkLst>
        </pc:spChg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116889134" sldId="303"/>
        </pc:sldMkLst>
      </pc:sldChg>
      <pc:sldChg chg="addSp delSp modSp add mod chgLayout modNotesTx">
        <pc:chgData name="Faithe Wempen" userId="a5b80fda8aef011f" providerId="LiveId" clId="{F3DB4C2F-D435-40BD-8144-073C6854FA5C}" dt="2019-11-16T20:10:57.935" v="426" actId="12"/>
        <pc:sldMkLst>
          <pc:docMk/>
          <pc:sldMk cId="3297254349" sldId="303"/>
        </pc:sldMkLst>
        <pc:spChg chg="add del mod">
          <ac:chgData name="Faithe Wempen" userId="a5b80fda8aef011f" providerId="LiveId" clId="{F3DB4C2F-D435-40BD-8144-073C6854FA5C}" dt="2019-11-16T20:09:51.659" v="354" actId="6264"/>
          <ac:spMkLst>
            <pc:docMk/>
            <pc:sldMk cId="3297254349" sldId="303"/>
            <ac:spMk id="2" creationId="{C9333B91-800C-45A2-B785-B145A9DF9D11}"/>
          </ac:spMkLst>
        </pc:spChg>
        <pc:spChg chg="add mod ord">
          <ac:chgData name="Faithe Wempen" userId="a5b80fda8aef011f" providerId="LiveId" clId="{F3DB4C2F-D435-40BD-8144-073C6854FA5C}" dt="2019-11-16T20:10:18.292" v="420" actId="20577"/>
          <ac:spMkLst>
            <pc:docMk/>
            <pc:sldMk cId="3297254349" sldId="303"/>
            <ac:spMk id="3" creationId="{2FE7571F-061C-47ED-83C4-BA8542721995}"/>
          </ac:spMkLst>
        </pc:spChg>
        <pc:spChg chg="del">
          <ac:chgData name="Faithe Wempen" userId="a5b80fda8aef011f" providerId="LiveId" clId="{F3DB4C2F-D435-40BD-8144-073C6854FA5C}" dt="2019-11-16T20:10:00.032" v="358" actId="21"/>
          <ac:spMkLst>
            <pc:docMk/>
            <pc:sldMk cId="3297254349" sldId="303"/>
            <ac:spMk id="8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20:09:51.659" v="354" actId="6264"/>
          <ac:spMkLst>
            <pc:docMk/>
            <pc:sldMk cId="3297254349" sldId="303"/>
            <ac:spMk id="10" creationId="{00000000-0000-0000-0000-000000000000}"/>
          </ac:spMkLst>
        </pc:spChg>
        <pc:picChg chg="mod">
          <ac:chgData name="Faithe Wempen" userId="a5b80fda8aef011f" providerId="LiveId" clId="{F3DB4C2F-D435-40BD-8144-073C6854FA5C}" dt="2019-11-16T20:09:57.414" v="357" actId="1076"/>
          <ac:picMkLst>
            <pc:docMk/>
            <pc:sldMk cId="3297254349" sldId="303"/>
            <ac:picMk id="76802" creationId="{00000000-0000-0000-0000-000000000000}"/>
          </ac:picMkLst>
        </pc:picChg>
      </pc:sldChg>
      <pc:sldChg chg="modSp add del mod">
        <pc:chgData name="Faithe Wempen" userId="a5b80fda8aef011f" providerId="LiveId" clId="{F3DB4C2F-D435-40BD-8144-073C6854FA5C}" dt="2019-11-16T20:11:00.075" v="427" actId="47"/>
        <pc:sldMkLst>
          <pc:docMk/>
          <pc:sldMk cId="106729717" sldId="304"/>
        </pc:sldMkLst>
        <pc:spChg chg="mod">
          <ac:chgData name="Faithe Wempen" userId="a5b80fda8aef011f" providerId="LiveId" clId="{F3DB4C2F-D435-40BD-8144-073C6854FA5C}" dt="2019-11-16T20:10:44.128" v="421" actId="21"/>
          <ac:spMkLst>
            <pc:docMk/>
            <pc:sldMk cId="106729717" sldId="304"/>
            <ac:spMk id="10" creationId="{00000000-0000-0000-0000-000000000000}"/>
          </ac:spMkLst>
        </pc:spChg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368281412" sldId="304"/>
        </pc:sldMkLst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1079904460" sldId="305"/>
        </pc:sldMkLst>
      </pc:sldChg>
      <pc:sldChg chg="addSp delSp modSp add mod chgLayout modNotesTx">
        <pc:chgData name="Faithe Wempen" userId="a5b80fda8aef011f" providerId="LiveId" clId="{F3DB4C2F-D435-40BD-8144-073C6854FA5C}" dt="2019-11-16T20:11:36.325" v="497" actId="20577"/>
        <pc:sldMkLst>
          <pc:docMk/>
          <pc:sldMk cId="3570177444" sldId="305"/>
        </pc:sldMkLst>
        <pc:spChg chg="add del mod">
          <ac:chgData name="Faithe Wempen" userId="a5b80fda8aef011f" providerId="LiveId" clId="{F3DB4C2F-D435-40BD-8144-073C6854FA5C}" dt="2019-11-16T20:11:21.452" v="435" actId="6264"/>
          <ac:spMkLst>
            <pc:docMk/>
            <pc:sldMk cId="3570177444" sldId="305"/>
            <ac:spMk id="2" creationId="{A2C37693-5564-4953-A49A-0E0F193CC452}"/>
          </ac:spMkLst>
        </pc:spChg>
        <pc:spChg chg="add mod ord">
          <ac:chgData name="Faithe Wempen" userId="a5b80fda8aef011f" providerId="LiveId" clId="{F3DB4C2F-D435-40BD-8144-073C6854FA5C}" dt="2019-11-16T20:11:36.325" v="497" actId="20577"/>
          <ac:spMkLst>
            <pc:docMk/>
            <pc:sldMk cId="3570177444" sldId="305"/>
            <ac:spMk id="3" creationId="{6677F8B1-5442-47F2-953E-40CD223A6C93}"/>
          </ac:spMkLst>
        </pc:spChg>
        <pc:spChg chg="del">
          <ac:chgData name="Faithe Wempen" userId="a5b80fda8aef011f" providerId="LiveId" clId="{F3DB4C2F-D435-40BD-8144-073C6854FA5C}" dt="2019-11-16T20:11:24.653" v="436" actId="21"/>
          <ac:spMkLst>
            <pc:docMk/>
            <pc:sldMk cId="3570177444" sldId="305"/>
            <ac:spMk id="8" creationId="{00000000-0000-0000-0000-000000000000}"/>
          </ac:spMkLst>
        </pc:spChg>
        <pc:spChg chg="del mod">
          <ac:chgData name="Faithe Wempen" userId="a5b80fda8aef011f" providerId="LiveId" clId="{F3DB4C2F-D435-40BD-8144-073C6854FA5C}" dt="2019-11-16T20:11:16.118" v="432"/>
          <ac:spMkLst>
            <pc:docMk/>
            <pc:sldMk cId="3570177444" sldId="305"/>
            <ac:spMk id="10" creationId="{00000000-0000-0000-0000-000000000000}"/>
          </ac:spMkLst>
        </pc:spChg>
        <pc:picChg chg="add mod ord">
          <ac:chgData name="Faithe Wempen" userId="a5b80fda8aef011f" providerId="LiveId" clId="{F3DB4C2F-D435-40BD-8144-073C6854FA5C}" dt="2019-11-16T20:11:21.452" v="435" actId="6264"/>
          <ac:picMkLst>
            <pc:docMk/>
            <pc:sldMk cId="3570177444" sldId="305"/>
            <ac:picMk id="5" creationId="{8E550D71-353C-4B7A-A5B4-FC4E51B5F2C1}"/>
          </ac:picMkLst>
        </pc:picChg>
        <pc:picChg chg="del">
          <ac:chgData name="Faithe Wempen" userId="a5b80fda8aef011f" providerId="LiveId" clId="{F3DB4C2F-D435-40BD-8144-073C6854FA5C}" dt="2019-11-16T20:11:15.267" v="431" actId="21"/>
          <ac:picMkLst>
            <pc:docMk/>
            <pc:sldMk cId="3570177444" sldId="305"/>
            <ac:picMk id="77826" creationId="{00000000-0000-0000-0000-000000000000}"/>
          </ac:picMkLst>
        </pc:picChg>
      </pc:sldChg>
      <pc:sldChg chg="modSp add del mod">
        <pc:chgData name="Faithe Wempen" userId="a5b80fda8aef011f" providerId="LiveId" clId="{F3DB4C2F-D435-40BD-8144-073C6854FA5C}" dt="2019-11-16T20:11:52.351" v="501" actId="47"/>
        <pc:sldMkLst>
          <pc:docMk/>
          <pc:sldMk cId="938034502" sldId="306"/>
        </pc:sldMkLst>
        <pc:spChg chg="mod">
          <ac:chgData name="Faithe Wempen" userId="a5b80fda8aef011f" providerId="LiveId" clId="{F3DB4C2F-D435-40BD-8144-073C6854FA5C}" dt="2019-11-16T20:11:47.912" v="500" actId="21"/>
          <ac:spMkLst>
            <pc:docMk/>
            <pc:sldMk cId="938034502" sldId="306"/>
            <ac:spMk id="10" creationId="{00000000-0000-0000-0000-000000000000}"/>
          </ac:spMkLst>
        </pc:spChg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1680940606" sldId="306"/>
        </pc:sldMkLst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2868565513" sldId="307"/>
        </pc:sldMkLst>
      </pc:sldChg>
      <pc:sldChg chg="addSp delSp modSp add mod chgLayout">
        <pc:chgData name="Faithe Wempen" userId="a5b80fda8aef011f" providerId="LiveId" clId="{F3DB4C2F-D435-40BD-8144-073C6854FA5C}" dt="2019-11-16T20:38:24.477" v="593" actId="1076"/>
        <pc:sldMkLst>
          <pc:docMk/>
          <pc:sldMk cId="3256787432" sldId="307"/>
        </pc:sldMkLst>
        <pc:spChg chg="add del mod">
          <ac:chgData name="Faithe Wempen" userId="a5b80fda8aef011f" providerId="LiveId" clId="{F3DB4C2F-D435-40BD-8144-073C6854FA5C}" dt="2019-11-16T20:37:54.556" v="512" actId="6264"/>
          <ac:spMkLst>
            <pc:docMk/>
            <pc:sldMk cId="3256787432" sldId="307"/>
            <ac:spMk id="2" creationId="{CBD4CC42-B83F-4DD0-BB83-DAF9AD5D195A}"/>
          </ac:spMkLst>
        </pc:spChg>
        <pc:spChg chg="add mod ord">
          <ac:chgData name="Faithe Wempen" userId="a5b80fda8aef011f" providerId="LiveId" clId="{F3DB4C2F-D435-40BD-8144-073C6854FA5C}" dt="2019-11-16T20:38:20.900" v="592" actId="404"/>
          <ac:spMkLst>
            <pc:docMk/>
            <pc:sldMk cId="3256787432" sldId="307"/>
            <ac:spMk id="3" creationId="{E669F0B3-3C2F-4FEE-AEFD-0B2341245ED8}"/>
          </ac:spMkLst>
        </pc:spChg>
        <pc:spChg chg="del">
          <ac:chgData name="Faithe Wempen" userId="a5b80fda8aef011f" providerId="LiveId" clId="{F3DB4C2F-D435-40BD-8144-073C6854FA5C}" dt="2019-11-16T20:38:00.532" v="515" actId="21"/>
          <ac:spMkLst>
            <pc:docMk/>
            <pc:sldMk cId="3256787432" sldId="307"/>
            <ac:spMk id="8" creationId="{00000000-0000-0000-0000-000000000000}"/>
          </ac:spMkLst>
        </pc:spChg>
        <pc:spChg chg="del mod">
          <ac:chgData name="Faithe Wempen" userId="a5b80fda8aef011f" providerId="LiveId" clId="{F3DB4C2F-D435-40BD-8144-073C6854FA5C}" dt="2019-11-16T20:37:49.297" v="508"/>
          <ac:spMkLst>
            <pc:docMk/>
            <pc:sldMk cId="3256787432" sldId="307"/>
            <ac:spMk id="10" creationId="{00000000-0000-0000-0000-000000000000}"/>
          </ac:spMkLst>
        </pc:spChg>
        <pc:picChg chg="add mod ord">
          <ac:chgData name="Faithe Wempen" userId="a5b80fda8aef011f" providerId="LiveId" clId="{F3DB4C2F-D435-40BD-8144-073C6854FA5C}" dt="2019-11-16T20:38:24.477" v="593" actId="1076"/>
          <ac:picMkLst>
            <pc:docMk/>
            <pc:sldMk cId="3256787432" sldId="307"/>
            <ac:picMk id="5" creationId="{FE31F9ED-FCFB-4BA3-865D-FC561716EE38}"/>
          </ac:picMkLst>
        </pc:picChg>
        <pc:picChg chg="del">
          <ac:chgData name="Faithe Wempen" userId="a5b80fda8aef011f" providerId="LiveId" clId="{F3DB4C2F-D435-40BD-8144-073C6854FA5C}" dt="2019-11-16T20:37:48.408" v="507" actId="21"/>
          <ac:picMkLst>
            <pc:docMk/>
            <pc:sldMk cId="3256787432" sldId="307"/>
            <ac:picMk id="78850" creationId="{00000000-0000-0000-0000-000000000000}"/>
          </ac:picMkLst>
        </pc:picChg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1775928056" sldId="308"/>
        </pc:sldMkLst>
      </pc:sldChg>
      <pc:sldChg chg="addSp delSp modSp add mod chgLayout modNotesTx">
        <pc:chgData name="Faithe Wempen" userId="a5b80fda8aef011f" providerId="LiveId" clId="{F3DB4C2F-D435-40BD-8144-073C6854FA5C}" dt="2019-11-16T20:39:18.867" v="681" actId="404"/>
        <pc:sldMkLst>
          <pc:docMk/>
          <pc:sldMk cId="2023237790" sldId="308"/>
        </pc:sldMkLst>
        <pc:spChg chg="add mod ord">
          <ac:chgData name="Faithe Wempen" userId="a5b80fda8aef011f" providerId="LiveId" clId="{F3DB4C2F-D435-40BD-8144-073C6854FA5C}" dt="2019-11-16T20:39:18.867" v="681" actId="404"/>
          <ac:spMkLst>
            <pc:docMk/>
            <pc:sldMk cId="2023237790" sldId="308"/>
            <ac:spMk id="2" creationId="{444520AC-A016-40BE-AE8D-DD5E5D5A360A}"/>
          </ac:spMkLst>
        </pc:spChg>
        <pc:spChg chg="add del mod ord">
          <ac:chgData name="Faithe Wempen" userId="a5b80fda8aef011f" providerId="LiveId" clId="{F3DB4C2F-D435-40BD-8144-073C6854FA5C}" dt="2019-11-16T20:38:53.474" v="600"/>
          <ac:spMkLst>
            <pc:docMk/>
            <pc:sldMk cId="2023237790" sldId="308"/>
            <ac:spMk id="3" creationId="{753D97C1-C2F8-4959-96BB-9D234F26C125}"/>
          </ac:spMkLst>
        </pc:spChg>
        <pc:spChg chg="del">
          <ac:chgData name="Faithe Wempen" userId="a5b80fda8aef011f" providerId="LiveId" clId="{F3DB4C2F-D435-40BD-8144-073C6854FA5C}" dt="2019-11-16T20:38:55.526" v="601" actId="21"/>
          <ac:spMkLst>
            <pc:docMk/>
            <pc:sldMk cId="2023237790" sldId="308"/>
            <ac:spMk id="8" creationId="{00000000-0000-0000-0000-000000000000}"/>
          </ac:spMkLst>
        </pc:spChg>
        <pc:spChg chg="del mod">
          <ac:chgData name="Faithe Wempen" userId="a5b80fda8aef011f" providerId="LiveId" clId="{F3DB4C2F-D435-40BD-8144-073C6854FA5C}" dt="2019-11-16T20:38:50.948" v="598" actId="6264"/>
          <ac:spMkLst>
            <pc:docMk/>
            <pc:sldMk cId="2023237790" sldId="308"/>
            <ac:spMk id="10" creationId="{00000000-0000-0000-0000-000000000000}"/>
          </ac:spMkLst>
        </pc:spChg>
        <pc:picChg chg="add">
          <ac:chgData name="Faithe Wempen" userId="a5b80fda8aef011f" providerId="LiveId" clId="{F3DB4C2F-D435-40BD-8144-073C6854FA5C}" dt="2019-11-16T20:38:53.474" v="600"/>
          <ac:picMkLst>
            <pc:docMk/>
            <pc:sldMk cId="2023237790" sldId="308"/>
            <ac:picMk id="7" creationId="{87D9DE2D-A228-4EC3-901D-B067482404A5}"/>
          </ac:picMkLst>
        </pc:picChg>
        <pc:picChg chg="del">
          <ac:chgData name="Faithe Wempen" userId="a5b80fda8aef011f" providerId="LiveId" clId="{F3DB4C2F-D435-40BD-8144-073C6854FA5C}" dt="2019-11-16T20:38:52.478" v="599" actId="21"/>
          <ac:picMkLst>
            <pc:docMk/>
            <pc:sldMk cId="2023237790" sldId="308"/>
            <ac:picMk id="79874" creationId="{00000000-0000-0000-0000-000000000000}"/>
          </ac:picMkLst>
        </pc:picChg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2635438634" sldId="309"/>
        </pc:sldMkLst>
      </pc:sldChg>
      <pc:sldChg chg="addSp delSp modSp add mod chgLayout modNotesTx">
        <pc:chgData name="Faithe Wempen" userId="a5b80fda8aef011f" providerId="LiveId" clId="{F3DB4C2F-D435-40BD-8144-073C6854FA5C}" dt="2019-11-16T20:41:43.928" v="778" actId="368"/>
        <pc:sldMkLst>
          <pc:docMk/>
          <pc:sldMk cId="3552220375" sldId="309"/>
        </pc:sldMkLst>
        <pc:spChg chg="add del mod">
          <ac:chgData name="Faithe Wempen" userId="a5b80fda8aef011f" providerId="LiveId" clId="{F3DB4C2F-D435-40BD-8144-073C6854FA5C}" dt="2019-11-16T20:39:37.261" v="682" actId="6264"/>
          <ac:spMkLst>
            <pc:docMk/>
            <pc:sldMk cId="3552220375" sldId="309"/>
            <ac:spMk id="2" creationId="{71B81BD3-4B55-41F4-B1C4-3CBCFD4B5E25}"/>
          </ac:spMkLst>
        </pc:spChg>
        <pc:spChg chg="add mod ord">
          <ac:chgData name="Faithe Wempen" userId="a5b80fda8aef011f" providerId="LiveId" clId="{F3DB4C2F-D435-40BD-8144-073C6854FA5C}" dt="2019-11-16T20:40:22.404" v="736" actId="6264"/>
          <ac:spMkLst>
            <pc:docMk/>
            <pc:sldMk cId="3552220375" sldId="309"/>
            <ac:spMk id="3" creationId="{5A895A1E-5426-4ECE-A355-CFFFC705DA85}"/>
          </ac:spMkLst>
        </pc:spChg>
        <pc:spChg chg="add del mod">
          <ac:chgData name="Faithe Wempen" userId="a5b80fda8aef011f" providerId="LiveId" clId="{F3DB4C2F-D435-40BD-8144-073C6854FA5C}" dt="2019-11-16T20:40:20.183" v="735" actId="6264"/>
          <ac:spMkLst>
            <pc:docMk/>
            <pc:sldMk cId="3552220375" sldId="309"/>
            <ac:spMk id="4" creationId="{DD9A568F-8049-4421-9F45-A6202909C872}"/>
          </ac:spMkLst>
        </pc:spChg>
        <pc:spChg chg="add del mod">
          <ac:chgData name="Faithe Wempen" userId="a5b80fda8aef011f" providerId="LiveId" clId="{F3DB4C2F-D435-40BD-8144-073C6854FA5C}" dt="2019-11-16T20:40:20.183" v="735" actId="6264"/>
          <ac:spMkLst>
            <pc:docMk/>
            <pc:sldMk cId="3552220375" sldId="309"/>
            <ac:spMk id="5" creationId="{B6E4564E-BDBA-43ED-9A63-3D1E9FF6E4B9}"/>
          </ac:spMkLst>
        </pc:spChg>
        <pc:spChg chg="add del mod">
          <ac:chgData name="Faithe Wempen" userId="a5b80fda8aef011f" providerId="LiveId" clId="{F3DB4C2F-D435-40BD-8144-073C6854FA5C}" dt="2019-11-16T20:40:22.404" v="736" actId="6264"/>
          <ac:spMkLst>
            <pc:docMk/>
            <pc:sldMk cId="3552220375" sldId="309"/>
            <ac:spMk id="6" creationId="{32656984-53FC-4074-A24A-B1F43D9C52CF}"/>
          </ac:spMkLst>
        </pc:spChg>
        <pc:spChg chg="add del mod">
          <ac:chgData name="Faithe Wempen" userId="a5b80fda8aef011f" providerId="LiveId" clId="{F3DB4C2F-D435-40BD-8144-073C6854FA5C}" dt="2019-11-16T20:40:22.404" v="736" actId="6264"/>
          <ac:spMkLst>
            <pc:docMk/>
            <pc:sldMk cId="3552220375" sldId="309"/>
            <ac:spMk id="7" creationId="{BB1DC356-2116-4049-81AF-EA01745FD101}"/>
          </ac:spMkLst>
        </pc:spChg>
        <pc:spChg chg="del">
          <ac:chgData name="Faithe Wempen" userId="a5b80fda8aef011f" providerId="LiveId" clId="{F3DB4C2F-D435-40BD-8144-073C6854FA5C}" dt="2019-11-16T20:40:18.668" v="734" actId="21"/>
          <ac:spMkLst>
            <pc:docMk/>
            <pc:sldMk cId="3552220375" sldId="309"/>
            <ac:spMk id="8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20:41:43.928" v="778" actId="368"/>
          <ac:spMkLst>
            <pc:docMk/>
            <pc:sldMk cId="3552220375" sldId="309"/>
            <ac:spMk id="10" creationId="{00000000-0000-0000-0000-000000000000}"/>
          </ac:spMkLst>
        </pc:spChg>
      </pc:sldChg>
      <pc:sldChg chg="addSp delSp modSp add mod chgLayout modNotesTx">
        <pc:chgData name="Faithe Wempen" userId="a5b80fda8aef011f" providerId="LiveId" clId="{F3DB4C2F-D435-40BD-8144-073C6854FA5C}" dt="2019-11-16T20:42:20.488" v="832" actId="20577"/>
        <pc:sldMkLst>
          <pc:docMk/>
          <pc:sldMk cId="3750821122" sldId="310"/>
        </pc:sldMkLst>
        <pc:spChg chg="add del mod">
          <ac:chgData name="Faithe Wempen" userId="a5b80fda8aef011f" providerId="LiveId" clId="{F3DB4C2F-D435-40BD-8144-073C6854FA5C}" dt="2019-11-16T20:42:03.390" v="783" actId="6264"/>
          <ac:spMkLst>
            <pc:docMk/>
            <pc:sldMk cId="3750821122" sldId="310"/>
            <ac:spMk id="2" creationId="{93798C95-F7BE-460D-93C2-E41B3562F2F5}"/>
          </ac:spMkLst>
        </pc:spChg>
        <pc:spChg chg="add mod ord">
          <ac:chgData name="Faithe Wempen" userId="a5b80fda8aef011f" providerId="LiveId" clId="{F3DB4C2F-D435-40BD-8144-073C6854FA5C}" dt="2019-11-16T20:42:20.488" v="832" actId="20577"/>
          <ac:spMkLst>
            <pc:docMk/>
            <pc:sldMk cId="3750821122" sldId="310"/>
            <ac:spMk id="3" creationId="{E4A0EEC9-B723-4569-899B-D94BA8E9BA83}"/>
          </ac:spMkLst>
        </pc:spChg>
        <pc:spChg chg="del">
          <ac:chgData name="Faithe Wempen" userId="a5b80fda8aef011f" providerId="LiveId" clId="{F3DB4C2F-D435-40BD-8144-073C6854FA5C}" dt="2019-11-16T20:42:06.540" v="784" actId="21"/>
          <ac:spMkLst>
            <pc:docMk/>
            <pc:sldMk cId="3750821122" sldId="310"/>
            <ac:spMk id="8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20:42:03.390" v="783" actId="6264"/>
          <ac:spMkLst>
            <pc:docMk/>
            <pc:sldMk cId="3750821122" sldId="310"/>
            <ac:spMk id="10" creationId="{00000000-0000-0000-0000-000000000000}"/>
          </ac:spMkLst>
        </pc:spChg>
        <pc:picChg chg="mod">
          <ac:chgData name="Faithe Wempen" userId="a5b80fda8aef011f" providerId="LiveId" clId="{F3DB4C2F-D435-40BD-8144-073C6854FA5C}" dt="2019-11-16T20:42:11.797" v="786" actId="1076"/>
          <ac:picMkLst>
            <pc:docMk/>
            <pc:sldMk cId="3750821122" sldId="310"/>
            <ac:picMk id="80898" creationId="{00000000-0000-0000-0000-000000000000}"/>
          </ac:picMkLst>
        </pc:picChg>
      </pc:sldChg>
      <pc:sldChg chg="addSp delSp modSp add mod chgLayout">
        <pc:chgData name="Faithe Wempen" userId="a5b80fda8aef011f" providerId="LiveId" clId="{F3DB4C2F-D435-40BD-8144-073C6854FA5C}" dt="2019-11-16T20:43:16.284" v="906" actId="20577"/>
        <pc:sldMkLst>
          <pc:docMk/>
          <pc:sldMk cId="2062572464" sldId="311"/>
        </pc:sldMkLst>
        <pc:spChg chg="add del mod">
          <ac:chgData name="Faithe Wempen" userId="a5b80fda8aef011f" providerId="LiveId" clId="{F3DB4C2F-D435-40BD-8144-073C6854FA5C}" dt="2019-11-16T20:42:43.044" v="833" actId="6264"/>
          <ac:spMkLst>
            <pc:docMk/>
            <pc:sldMk cId="2062572464" sldId="311"/>
            <ac:spMk id="2" creationId="{4E6BC496-42CD-4A38-975A-B0AEDC81ED62}"/>
          </ac:spMkLst>
        </pc:spChg>
        <pc:spChg chg="add mod ord">
          <ac:chgData name="Faithe Wempen" userId="a5b80fda8aef011f" providerId="LiveId" clId="{F3DB4C2F-D435-40BD-8144-073C6854FA5C}" dt="2019-11-16T20:43:16.284" v="906" actId="20577"/>
          <ac:spMkLst>
            <pc:docMk/>
            <pc:sldMk cId="2062572464" sldId="311"/>
            <ac:spMk id="3" creationId="{3D5D3125-DAE0-4C69-A3F6-A68210E8949D}"/>
          </ac:spMkLst>
        </pc:spChg>
        <pc:spChg chg="del">
          <ac:chgData name="Faithe Wempen" userId="a5b80fda8aef011f" providerId="LiveId" clId="{F3DB4C2F-D435-40BD-8144-073C6854FA5C}" dt="2019-11-16T20:42:59.079" v="840" actId="21"/>
          <ac:spMkLst>
            <pc:docMk/>
            <pc:sldMk cId="2062572464" sldId="311"/>
            <ac:spMk id="8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20:42:48.295" v="835" actId="21"/>
          <ac:spMkLst>
            <pc:docMk/>
            <pc:sldMk cId="2062572464" sldId="311"/>
            <ac:spMk id="10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20:42:56.215" v="839" actId="1076"/>
          <ac:picMkLst>
            <pc:docMk/>
            <pc:sldMk cId="2062572464" sldId="311"/>
            <ac:picMk id="7" creationId="{86415FD9-4AAC-4585-9379-C2FB07A491DA}"/>
          </ac:picMkLst>
        </pc:picChg>
        <pc:picChg chg="del mod">
          <ac:chgData name="Faithe Wempen" userId="a5b80fda8aef011f" providerId="LiveId" clId="{F3DB4C2F-D435-40BD-8144-073C6854FA5C}" dt="2019-11-16T20:42:50.679" v="836" actId="21"/>
          <ac:picMkLst>
            <pc:docMk/>
            <pc:sldMk cId="2062572464" sldId="311"/>
            <ac:picMk id="81922" creationId="{00000000-0000-0000-0000-000000000000}"/>
          </ac:picMkLst>
        </pc:picChg>
      </pc:sldChg>
      <pc:sldChg chg="addSp delSp modSp add mod chgLayout modNotesTx">
        <pc:chgData name="Faithe Wempen" userId="a5b80fda8aef011f" providerId="LiveId" clId="{F3DB4C2F-D435-40BD-8144-073C6854FA5C}" dt="2019-11-16T20:44:17.268" v="929" actId="1076"/>
        <pc:sldMkLst>
          <pc:docMk/>
          <pc:sldMk cId="3417198503" sldId="312"/>
        </pc:sldMkLst>
        <pc:spChg chg="add del mod">
          <ac:chgData name="Faithe Wempen" userId="a5b80fda8aef011f" providerId="LiveId" clId="{F3DB4C2F-D435-40BD-8144-073C6854FA5C}" dt="2019-11-16T20:43:46.466" v="907" actId="6264"/>
          <ac:spMkLst>
            <pc:docMk/>
            <pc:sldMk cId="3417198503" sldId="312"/>
            <ac:spMk id="2" creationId="{1DD25998-FA8E-40F7-929B-F1BA0E641BA0}"/>
          </ac:spMkLst>
        </pc:spChg>
        <pc:spChg chg="add mod ord">
          <ac:chgData name="Faithe Wempen" userId="a5b80fda8aef011f" providerId="LiveId" clId="{F3DB4C2F-D435-40BD-8144-073C6854FA5C}" dt="2019-11-16T20:43:50.549" v="919" actId="20577"/>
          <ac:spMkLst>
            <pc:docMk/>
            <pc:sldMk cId="3417198503" sldId="312"/>
            <ac:spMk id="3" creationId="{D9AC5468-DD74-4964-8275-CE209442815A}"/>
          </ac:spMkLst>
        </pc:spChg>
        <pc:spChg chg="del">
          <ac:chgData name="Faithe Wempen" userId="a5b80fda8aef011f" providerId="LiveId" clId="{F3DB4C2F-D435-40BD-8144-073C6854FA5C}" dt="2019-11-16T20:43:53.867" v="920" actId="21"/>
          <ac:spMkLst>
            <pc:docMk/>
            <pc:sldMk cId="3417198503" sldId="312"/>
            <ac:spMk id="8" creationId="{00000000-0000-0000-0000-000000000000}"/>
          </ac:spMkLst>
        </pc:spChg>
        <pc:spChg chg="del mod ord">
          <ac:chgData name="Faithe Wempen" userId="a5b80fda8aef011f" providerId="LiveId" clId="{F3DB4C2F-D435-40BD-8144-073C6854FA5C}" dt="2019-11-16T20:44:13.902" v="927"/>
          <ac:spMkLst>
            <pc:docMk/>
            <pc:sldMk cId="3417198503" sldId="312"/>
            <ac:spMk id="10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20:44:17.268" v="929" actId="1076"/>
          <ac:picMkLst>
            <pc:docMk/>
            <pc:sldMk cId="3417198503" sldId="312"/>
            <ac:picMk id="7" creationId="{17C09FFA-6162-43FE-BD80-25B4FEDCC976}"/>
          </ac:picMkLst>
        </pc:picChg>
        <pc:picChg chg="del">
          <ac:chgData name="Faithe Wempen" userId="a5b80fda8aef011f" providerId="LiveId" clId="{F3DB4C2F-D435-40BD-8144-073C6854FA5C}" dt="2019-11-16T20:44:13.029" v="926" actId="21"/>
          <ac:picMkLst>
            <pc:docMk/>
            <pc:sldMk cId="3417198503" sldId="312"/>
            <ac:picMk id="82946" creationId="{00000000-0000-0000-0000-000000000000}"/>
          </ac:picMkLst>
        </pc:picChg>
      </pc:sldChg>
      <pc:sldChg chg="addSp delSp modSp add mod chgLayout">
        <pc:chgData name="Faithe Wempen" userId="a5b80fda8aef011f" providerId="LiveId" clId="{F3DB4C2F-D435-40BD-8144-073C6854FA5C}" dt="2019-11-16T20:44:45.799" v="986" actId="20577"/>
        <pc:sldMkLst>
          <pc:docMk/>
          <pc:sldMk cId="3039815779" sldId="313"/>
        </pc:sldMkLst>
        <pc:spChg chg="add del mod">
          <ac:chgData name="Faithe Wempen" userId="a5b80fda8aef011f" providerId="LiveId" clId="{F3DB4C2F-D435-40BD-8144-073C6854FA5C}" dt="2019-11-16T20:44:25.747" v="930" actId="6264"/>
          <ac:spMkLst>
            <pc:docMk/>
            <pc:sldMk cId="3039815779" sldId="313"/>
            <ac:spMk id="2" creationId="{8A1BCD70-7103-4037-8EE2-DC7A14962BD2}"/>
          </ac:spMkLst>
        </pc:spChg>
        <pc:spChg chg="add mod ord">
          <ac:chgData name="Faithe Wempen" userId="a5b80fda8aef011f" providerId="LiveId" clId="{F3DB4C2F-D435-40BD-8144-073C6854FA5C}" dt="2019-11-16T20:44:45.799" v="986" actId="20577"/>
          <ac:spMkLst>
            <pc:docMk/>
            <pc:sldMk cId="3039815779" sldId="313"/>
            <ac:spMk id="3" creationId="{8B8E328F-BEA5-4CD2-95E6-94039B29ABF5}"/>
          </ac:spMkLst>
        </pc:spChg>
        <pc:spChg chg="del">
          <ac:chgData name="Faithe Wempen" userId="a5b80fda8aef011f" providerId="LiveId" clId="{F3DB4C2F-D435-40BD-8144-073C6854FA5C}" dt="2019-11-16T20:44:34.795" v="933" actId="21"/>
          <ac:spMkLst>
            <pc:docMk/>
            <pc:sldMk cId="3039815779" sldId="313"/>
            <ac:spMk id="8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20:44:29.140" v="931" actId="21"/>
          <ac:spMkLst>
            <pc:docMk/>
            <pc:sldMk cId="3039815779" sldId="313"/>
            <ac:spMk id="10" creationId="{00000000-0000-0000-0000-000000000000}"/>
          </ac:spMkLst>
        </pc:spChg>
        <pc:picChg chg="mod">
          <ac:chgData name="Faithe Wempen" userId="a5b80fda8aef011f" providerId="LiveId" clId="{F3DB4C2F-D435-40BD-8144-073C6854FA5C}" dt="2019-11-16T20:44:32.508" v="932" actId="1076"/>
          <ac:picMkLst>
            <pc:docMk/>
            <pc:sldMk cId="3039815779" sldId="313"/>
            <ac:picMk id="83971" creationId="{00000000-0000-0000-0000-000000000000}"/>
          </ac:picMkLst>
        </pc:picChg>
      </pc:sldChg>
      <pc:sldChg chg="addSp delSp modSp add mod chgLayout">
        <pc:chgData name="Faithe Wempen" userId="a5b80fda8aef011f" providerId="LiveId" clId="{F3DB4C2F-D435-40BD-8144-073C6854FA5C}" dt="2019-11-16T20:45:25.459" v="1009" actId="20577"/>
        <pc:sldMkLst>
          <pc:docMk/>
          <pc:sldMk cId="2638107333" sldId="314"/>
        </pc:sldMkLst>
        <pc:spChg chg="add del mod">
          <ac:chgData name="Faithe Wempen" userId="a5b80fda8aef011f" providerId="LiveId" clId="{F3DB4C2F-D435-40BD-8144-073C6854FA5C}" dt="2019-11-16T20:45:15.117" v="994" actId="6264"/>
          <ac:spMkLst>
            <pc:docMk/>
            <pc:sldMk cId="2638107333" sldId="314"/>
            <ac:spMk id="2" creationId="{1323BF92-0042-43C3-8775-C5BE96958E3B}"/>
          </ac:spMkLst>
        </pc:spChg>
        <pc:spChg chg="add mod ord">
          <ac:chgData name="Faithe Wempen" userId="a5b80fda8aef011f" providerId="LiveId" clId="{F3DB4C2F-D435-40BD-8144-073C6854FA5C}" dt="2019-11-16T20:45:25.459" v="1009" actId="20577"/>
          <ac:spMkLst>
            <pc:docMk/>
            <pc:sldMk cId="2638107333" sldId="314"/>
            <ac:spMk id="3" creationId="{E66145E1-541C-4487-93D1-D9D933BBA9E4}"/>
          </ac:spMkLst>
        </pc:spChg>
        <pc:spChg chg="del">
          <ac:chgData name="Faithe Wempen" userId="a5b80fda8aef011f" providerId="LiveId" clId="{F3DB4C2F-D435-40BD-8144-073C6854FA5C}" dt="2019-11-16T20:45:21.031" v="997" actId="21"/>
          <ac:spMkLst>
            <pc:docMk/>
            <pc:sldMk cId="2638107333" sldId="314"/>
            <ac:spMk id="8" creationId="{00000000-0000-0000-0000-000000000000}"/>
          </ac:spMkLst>
        </pc:spChg>
        <pc:spChg chg="del mod">
          <ac:chgData name="Faithe Wempen" userId="a5b80fda8aef011f" providerId="LiveId" clId="{F3DB4C2F-D435-40BD-8144-073C6854FA5C}" dt="2019-11-16T20:45:10.516" v="991"/>
          <ac:spMkLst>
            <pc:docMk/>
            <pc:sldMk cId="2638107333" sldId="314"/>
            <ac:spMk id="10" creationId="{00000000-0000-0000-0000-000000000000}"/>
          </ac:spMkLst>
        </pc:spChg>
        <pc:picChg chg="add mod ord">
          <ac:chgData name="Faithe Wempen" userId="a5b80fda8aef011f" providerId="LiveId" clId="{F3DB4C2F-D435-40BD-8144-073C6854FA5C}" dt="2019-11-16T20:45:18.781" v="996" actId="1076"/>
          <ac:picMkLst>
            <pc:docMk/>
            <pc:sldMk cId="2638107333" sldId="314"/>
            <ac:picMk id="5" creationId="{746B0B9F-55F7-462B-B446-EF5D86669268}"/>
          </ac:picMkLst>
        </pc:picChg>
        <pc:picChg chg="del">
          <ac:chgData name="Faithe Wempen" userId="a5b80fda8aef011f" providerId="LiveId" clId="{F3DB4C2F-D435-40BD-8144-073C6854FA5C}" dt="2019-11-16T20:45:09.777" v="990" actId="21"/>
          <ac:picMkLst>
            <pc:docMk/>
            <pc:sldMk cId="2638107333" sldId="314"/>
            <ac:picMk id="84994" creationId="{00000000-0000-0000-0000-000000000000}"/>
          </ac:picMkLst>
        </pc:picChg>
      </pc:sldChg>
      <pc:sldChg chg="addSp delSp modSp add mod chgLayout">
        <pc:chgData name="Faithe Wempen" userId="a5b80fda8aef011f" providerId="LiveId" clId="{F3DB4C2F-D435-40BD-8144-073C6854FA5C}" dt="2019-11-16T20:45:56.830" v="1034" actId="20577"/>
        <pc:sldMkLst>
          <pc:docMk/>
          <pc:sldMk cId="351582354" sldId="315"/>
        </pc:sldMkLst>
        <pc:spChg chg="add del mod">
          <ac:chgData name="Faithe Wempen" userId="a5b80fda8aef011f" providerId="LiveId" clId="{F3DB4C2F-D435-40BD-8144-073C6854FA5C}" dt="2019-11-16T20:45:32.743" v="1010" actId="6264"/>
          <ac:spMkLst>
            <pc:docMk/>
            <pc:sldMk cId="351582354" sldId="315"/>
            <ac:spMk id="2" creationId="{38D689F5-4E0A-46C7-AC4B-FCEA67230F88}"/>
          </ac:spMkLst>
        </pc:spChg>
        <pc:spChg chg="add mod ord">
          <ac:chgData name="Faithe Wempen" userId="a5b80fda8aef011f" providerId="LiveId" clId="{F3DB4C2F-D435-40BD-8144-073C6854FA5C}" dt="2019-11-16T20:45:56.830" v="1034" actId="20577"/>
          <ac:spMkLst>
            <pc:docMk/>
            <pc:sldMk cId="351582354" sldId="315"/>
            <ac:spMk id="3" creationId="{D7D80EC7-9679-432D-B986-9F4B8893119B}"/>
          </ac:spMkLst>
        </pc:spChg>
        <pc:spChg chg="del">
          <ac:chgData name="Faithe Wempen" userId="a5b80fda8aef011f" providerId="LiveId" clId="{F3DB4C2F-D435-40BD-8144-073C6854FA5C}" dt="2019-11-16T20:45:46.888" v="1018" actId="21"/>
          <ac:spMkLst>
            <pc:docMk/>
            <pc:sldMk cId="351582354" sldId="315"/>
            <ac:spMk id="8" creationId="{00000000-0000-0000-0000-000000000000}"/>
          </ac:spMkLst>
        </pc:spChg>
        <pc:spChg chg="del mod ord">
          <ac:chgData name="Faithe Wempen" userId="a5b80fda8aef011f" providerId="LiveId" clId="{F3DB4C2F-D435-40BD-8144-073C6854FA5C}" dt="2019-11-16T20:45:39.141" v="1015"/>
          <ac:spMkLst>
            <pc:docMk/>
            <pc:sldMk cId="351582354" sldId="315"/>
            <ac:spMk id="10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20:45:43.068" v="1017" actId="1076"/>
          <ac:picMkLst>
            <pc:docMk/>
            <pc:sldMk cId="351582354" sldId="315"/>
            <ac:picMk id="7" creationId="{C2BBD79A-14EF-4114-9E97-1E3570896526}"/>
          </ac:picMkLst>
        </pc:picChg>
        <pc:picChg chg="del">
          <ac:chgData name="Faithe Wempen" userId="a5b80fda8aef011f" providerId="LiveId" clId="{F3DB4C2F-D435-40BD-8144-073C6854FA5C}" dt="2019-11-16T20:45:38.275" v="1014" actId="21"/>
          <ac:picMkLst>
            <pc:docMk/>
            <pc:sldMk cId="351582354" sldId="315"/>
            <ac:picMk id="86018" creationId="{00000000-0000-0000-0000-000000000000}"/>
          </ac:picMkLst>
        </pc:picChg>
      </pc:sldChg>
      <pc:sldChg chg="addSp delSp modSp add mod chgLayout modNotesTx">
        <pc:chgData name="Faithe Wempen" userId="a5b80fda8aef011f" providerId="LiveId" clId="{F3DB4C2F-D435-40BD-8144-073C6854FA5C}" dt="2019-11-16T20:47:09.749" v="1106" actId="20577"/>
        <pc:sldMkLst>
          <pc:docMk/>
          <pc:sldMk cId="901991504" sldId="316"/>
        </pc:sldMkLst>
        <pc:spChg chg="add del mod">
          <ac:chgData name="Faithe Wempen" userId="a5b80fda8aef011f" providerId="LiveId" clId="{F3DB4C2F-D435-40BD-8144-073C6854FA5C}" dt="2019-11-16T20:46:20.804" v="1041" actId="6264"/>
          <ac:spMkLst>
            <pc:docMk/>
            <pc:sldMk cId="901991504" sldId="316"/>
            <ac:spMk id="2" creationId="{10D13CD4-208B-4056-AA46-EE15DCE8C7C2}"/>
          </ac:spMkLst>
        </pc:spChg>
        <pc:spChg chg="add mod ord">
          <ac:chgData name="Faithe Wempen" userId="a5b80fda8aef011f" providerId="LiveId" clId="{F3DB4C2F-D435-40BD-8144-073C6854FA5C}" dt="2019-11-16T20:46:35.555" v="1098" actId="20577"/>
          <ac:spMkLst>
            <pc:docMk/>
            <pc:sldMk cId="901991504" sldId="316"/>
            <ac:spMk id="3" creationId="{A771DD78-8229-41C9-B6C1-C4BE67624AD8}"/>
          </ac:spMkLst>
        </pc:spChg>
        <pc:spChg chg="del">
          <ac:chgData name="Faithe Wempen" userId="a5b80fda8aef011f" providerId="LiveId" clId="{F3DB4C2F-D435-40BD-8144-073C6854FA5C}" dt="2019-11-16T20:46:24.212" v="1042" actId="21"/>
          <ac:spMkLst>
            <pc:docMk/>
            <pc:sldMk cId="901991504" sldId="316"/>
            <ac:spMk id="8" creationId="{00000000-0000-0000-0000-000000000000}"/>
          </ac:spMkLst>
        </pc:spChg>
        <pc:spChg chg="del mod">
          <ac:chgData name="Faithe Wempen" userId="a5b80fda8aef011f" providerId="LiveId" clId="{F3DB4C2F-D435-40BD-8144-073C6854FA5C}" dt="2019-11-16T20:46:19.390" v="1040"/>
          <ac:spMkLst>
            <pc:docMk/>
            <pc:sldMk cId="901991504" sldId="316"/>
            <ac:spMk id="10" creationId="{00000000-0000-0000-0000-000000000000}"/>
          </ac:spMkLst>
        </pc:spChg>
        <pc:picChg chg="add mod ord">
          <ac:chgData name="Faithe Wempen" userId="a5b80fda8aef011f" providerId="LiveId" clId="{F3DB4C2F-D435-40BD-8144-073C6854FA5C}" dt="2019-11-16T20:46:40.973" v="1100" actId="1076"/>
          <ac:picMkLst>
            <pc:docMk/>
            <pc:sldMk cId="901991504" sldId="316"/>
            <ac:picMk id="5" creationId="{8CAF7F36-F16E-4A05-9349-552DF6D1415D}"/>
          </ac:picMkLst>
        </pc:picChg>
        <pc:picChg chg="del">
          <ac:chgData name="Faithe Wempen" userId="a5b80fda8aef011f" providerId="LiveId" clId="{F3DB4C2F-D435-40BD-8144-073C6854FA5C}" dt="2019-11-16T20:46:18.738" v="1039" actId="21"/>
          <ac:picMkLst>
            <pc:docMk/>
            <pc:sldMk cId="901991504" sldId="316"/>
            <ac:picMk id="87042" creationId="{00000000-0000-0000-0000-000000000000}"/>
          </ac:picMkLst>
        </pc:picChg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3047846539" sldId="316"/>
        </pc:sldMkLst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470649513" sldId="317"/>
        </pc:sldMkLst>
      </pc:sldChg>
      <pc:sldChg chg="modSp add del mod">
        <pc:chgData name="Faithe Wempen" userId="a5b80fda8aef011f" providerId="LiveId" clId="{F3DB4C2F-D435-40BD-8144-073C6854FA5C}" dt="2019-11-16T20:47:12.606" v="1107" actId="47"/>
        <pc:sldMkLst>
          <pc:docMk/>
          <pc:sldMk cId="3506986369" sldId="317"/>
        </pc:sldMkLst>
        <pc:spChg chg="mod">
          <ac:chgData name="Faithe Wempen" userId="a5b80fda8aef011f" providerId="LiveId" clId="{F3DB4C2F-D435-40BD-8144-073C6854FA5C}" dt="2019-11-16T20:47:04.061" v="1105" actId="21"/>
          <ac:spMkLst>
            <pc:docMk/>
            <pc:sldMk cId="3506986369" sldId="317"/>
            <ac:spMk id="10" creationId="{00000000-0000-0000-0000-000000000000}"/>
          </ac:spMkLst>
        </pc:spChg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1837110012" sldId="318"/>
        </pc:sldMkLst>
      </pc:sldChg>
      <pc:sldChg chg="addSp delSp modSp add mod chgLayout">
        <pc:chgData name="Faithe Wempen" userId="a5b80fda8aef011f" providerId="LiveId" clId="{F3DB4C2F-D435-40BD-8144-073C6854FA5C}" dt="2019-11-16T20:47:54.472" v="1191" actId="20577"/>
        <pc:sldMkLst>
          <pc:docMk/>
          <pc:sldMk cId="2616274270" sldId="318"/>
        </pc:sldMkLst>
        <pc:spChg chg="add del mod">
          <ac:chgData name="Faithe Wempen" userId="a5b80fda8aef011f" providerId="LiveId" clId="{F3DB4C2F-D435-40BD-8144-073C6854FA5C}" dt="2019-11-16T20:47:31.272" v="1113" actId="6264"/>
          <ac:spMkLst>
            <pc:docMk/>
            <pc:sldMk cId="2616274270" sldId="318"/>
            <ac:spMk id="2" creationId="{FEF887C2-00E8-4925-9696-61DB0D671475}"/>
          </ac:spMkLst>
        </pc:spChg>
        <pc:spChg chg="add mod ord">
          <ac:chgData name="Faithe Wempen" userId="a5b80fda8aef011f" providerId="LiveId" clId="{F3DB4C2F-D435-40BD-8144-073C6854FA5C}" dt="2019-11-16T20:47:54.472" v="1191" actId="20577"/>
          <ac:spMkLst>
            <pc:docMk/>
            <pc:sldMk cId="2616274270" sldId="318"/>
            <ac:spMk id="3" creationId="{FFDA9566-34C4-4A63-A2BD-8ED2F14C5108}"/>
          </ac:spMkLst>
        </pc:spChg>
        <pc:spChg chg="del">
          <ac:chgData name="Faithe Wempen" userId="a5b80fda8aef011f" providerId="LiveId" clId="{F3DB4C2F-D435-40BD-8144-073C6854FA5C}" dt="2019-11-16T20:47:34.399" v="1114" actId="478"/>
          <ac:spMkLst>
            <pc:docMk/>
            <pc:sldMk cId="2616274270" sldId="318"/>
            <ac:spMk id="8" creationId="{00000000-0000-0000-0000-000000000000}"/>
          </ac:spMkLst>
        </pc:spChg>
        <pc:spChg chg="del mod">
          <ac:chgData name="Faithe Wempen" userId="a5b80fda8aef011f" providerId="LiveId" clId="{F3DB4C2F-D435-40BD-8144-073C6854FA5C}" dt="2019-11-16T20:47:30.309" v="1112"/>
          <ac:spMkLst>
            <pc:docMk/>
            <pc:sldMk cId="2616274270" sldId="318"/>
            <ac:spMk id="10" creationId="{00000000-0000-0000-0000-000000000000}"/>
          </ac:spMkLst>
        </pc:spChg>
        <pc:picChg chg="add mod ord">
          <ac:chgData name="Faithe Wempen" userId="a5b80fda8aef011f" providerId="LiveId" clId="{F3DB4C2F-D435-40BD-8144-073C6854FA5C}" dt="2019-11-16T20:47:40.894" v="1119" actId="1076"/>
          <ac:picMkLst>
            <pc:docMk/>
            <pc:sldMk cId="2616274270" sldId="318"/>
            <ac:picMk id="5" creationId="{1D4B2107-89D0-4F93-91F4-4038A13EF21A}"/>
          </ac:picMkLst>
        </pc:picChg>
        <pc:picChg chg="del">
          <ac:chgData name="Faithe Wempen" userId="a5b80fda8aef011f" providerId="LiveId" clId="{F3DB4C2F-D435-40BD-8144-073C6854FA5C}" dt="2019-11-16T20:47:29.340" v="1111" actId="21"/>
          <ac:picMkLst>
            <pc:docMk/>
            <pc:sldMk cId="2616274270" sldId="318"/>
            <ac:picMk id="88066" creationId="{00000000-0000-0000-0000-000000000000}"/>
          </ac:picMkLst>
        </pc:picChg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1619821670" sldId="319"/>
        </pc:sldMkLst>
      </pc:sldChg>
      <pc:sldChg chg="modSp add del mod">
        <pc:chgData name="Faithe Wempen" userId="a5b80fda8aef011f" providerId="LiveId" clId="{F3DB4C2F-D435-40BD-8144-073C6854FA5C}" dt="2019-11-16T20:48:39.359" v="1201" actId="47"/>
        <pc:sldMkLst>
          <pc:docMk/>
          <pc:sldMk cId="1974883463" sldId="319"/>
        </pc:sldMkLst>
        <pc:spChg chg="mod">
          <ac:chgData name="Faithe Wempen" userId="a5b80fda8aef011f" providerId="LiveId" clId="{F3DB4C2F-D435-40BD-8144-073C6854FA5C}" dt="2019-11-16T20:48:17.241" v="1196" actId="21"/>
          <ac:spMkLst>
            <pc:docMk/>
            <pc:sldMk cId="1974883463" sldId="319"/>
            <ac:spMk id="10" creationId="{00000000-0000-0000-0000-000000000000}"/>
          </ac:spMkLst>
        </pc:spChg>
      </pc:sldChg>
      <pc:sldChg chg="modSp add del mod">
        <pc:chgData name="Faithe Wempen" userId="a5b80fda8aef011f" providerId="LiveId" clId="{F3DB4C2F-D435-40BD-8144-073C6854FA5C}" dt="2019-11-16T20:48:46.543" v="1202" actId="47"/>
        <pc:sldMkLst>
          <pc:docMk/>
          <pc:sldMk cId="729152039" sldId="320"/>
        </pc:sldMkLst>
        <pc:spChg chg="mod">
          <ac:chgData name="Faithe Wempen" userId="a5b80fda8aef011f" providerId="LiveId" clId="{F3DB4C2F-D435-40BD-8144-073C6854FA5C}" dt="2019-11-16T20:48:33.100" v="1200" actId="21"/>
          <ac:spMkLst>
            <pc:docMk/>
            <pc:sldMk cId="729152039" sldId="320"/>
            <ac:spMk id="10" creationId="{00000000-0000-0000-0000-000000000000}"/>
          </ac:spMkLst>
        </pc:spChg>
      </pc:sldChg>
      <pc:sldChg chg="addSp delSp modSp add mod chgLayout">
        <pc:chgData name="Faithe Wempen" userId="a5b80fda8aef011f" providerId="LiveId" clId="{F3DB4C2F-D435-40BD-8144-073C6854FA5C}" dt="2019-11-16T20:49:21.016" v="1270" actId="1076"/>
        <pc:sldMkLst>
          <pc:docMk/>
          <pc:sldMk cId="1428679184" sldId="321"/>
        </pc:sldMkLst>
        <pc:spChg chg="add del mod">
          <ac:chgData name="Faithe Wempen" userId="a5b80fda8aef011f" providerId="LiveId" clId="{F3DB4C2F-D435-40BD-8144-073C6854FA5C}" dt="2019-11-16T20:49:00.332" v="1207" actId="6264"/>
          <ac:spMkLst>
            <pc:docMk/>
            <pc:sldMk cId="1428679184" sldId="321"/>
            <ac:spMk id="2" creationId="{D498434B-CA94-4E05-8F8D-E607A4D328E3}"/>
          </ac:spMkLst>
        </pc:spChg>
        <pc:spChg chg="add mod ord">
          <ac:chgData name="Faithe Wempen" userId="a5b80fda8aef011f" providerId="LiveId" clId="{F3DB4C2F-D435-40BD-8144-073C6854FA5C}" dt="2019-11-16T20:49:15.911" v="1267" actId="20577"/>
          <ac:spMkLst>
            <pc:docMk/>
            <pc:sldMk cId="1428679184" sldId="321"/>
            <ac:spMk id="3" creationId="{1E14397E-57AF-49C3-BC9C-25587F4251E7}"/>
          </ac:spMkLst>
        </pc:spChg>
        <pc:spChg chg="del">
          <ac:chgData name="Faithe Wempen" userId="a5b80fda8aef011f" providerId="LiveId" clId="{F3DB4C2F-D435-40BD-8144-073C6854FA5C}" dt="2019-11-16T20:49:03.134" v="1208" actId="21"/>
          <ac:spMkLst>
            <pc:docMk/>
            <pc:sldMk cId="1428679184" sldId="321"/>
            <ac:spMk id="8" creationId="{00000000-0000-0000-0000-000000000000}"/>
          </ac:spMkLst>
        </pc:spChg>
        <pc:spChg chg="del mod">
          <ac:chgData name="Faithe Wempen" userId="a5b80fda8aef011f" providerId="LiveId" clId="{F3DB4C2F-D435-40BD-8144-073C6854FA5C}" dt="2019-11-16T20:48:59.121" v="1206"/>
          <ac:spMkLst>
            <pc:docMk/>
            <pc:sldMk cId="1428679184" sldId="321"/>
            <ac:spMk id="10" creationId="{00000000-0000-0000-0000-000000000000}"/>
          </ac:spMkLst>
        </pc:spChg>
        <pc:picChg chg="add mod ord">
          <ac:chgData name="Faithe Wempen" userId="a5b80fda8aef011f" providerId="LiveId" clId="{F3DB4C2F-D435-40BD-8144-073C6854FA5C}" dt="2019-11-16T20:49:21.016" v="1270" actId="1076"/>
          <ac:picMkLst>
            <pc:docMk/>
            <pc:sldMk cId="1428679184" sldId="321"/>
            <ac:picMk id="5" creationId="{035C46B6-FA98-48C8-B91D-AE7A636BFF71}"/>
          </ac:picMkLst>
        </pc:picChg>
        <pc:picChg chg="del">
          <ac:chgData name="Faithe Wempen" userId="a5b80fda8aef011f" providerId="LiveId" clId="{F3DB4C2F-D435-40BD-8144-073C6854FA5C}" dt="2019-11-16T20:48:58.049" v="1205" actId="21"/>
          <ac:picMkLst>
            <pc:docMk/>
            <pc:sldMk cId="1428679184" sldId="321"/>
            <ac:picMk id="89090" creationId="{00000000-0000-0000-0000-000000000000}"/>
          </ac:picMkLst>
        </pc:picChg>
      </pc:sldChg>
      <pc:sldChg chg="addSp delSp modSp add mod chgLayout">
        <pc:chgData name="Faithe Wempen" userId="a5b80fda8aef011f" providerId="LiveId" clId="{F3DB4C2F-D435-40BD-8144-073C6854FA5C}" dt="2019-11-16T20:52:31.556" v="1458" actId="14734"/>
        <pc:sldMkLst>
          <pc:docMk/>
          <pc:sldMk cId="923219459" sldId="322"/>
        </pc:sldMkLst>
        <pc:spChg chg="add del mod ord">
          <ac:chgData name="Faithe Wempen" userId="a5b80fda8aef011f" providerId="LiveId" clId="{F3DB4C2F-D435-40BD-8144-073C6854FA5C}" dt="2019-11-16T20:51:31.868" v="1405" actId="6264"/>
          <ac:spMkLst>
            <pc:docMk/>
            <pc:sldMk cId="923219459" sldId="322"/>
            <ac:spMk id="2" creationId="{6DA47FE7-25BA-400A-A2E1-16542187561B}"/>
          </ac:spMkLst>
        </pc:spChg>
        <pc:spChg chg="add del mod ord">
          <ac:chgData name="Faithe Wempen" userId="a5b80fda8aef011f" providerId="LiveId" clId="{F3DB4C2F-D435-40BD-8144-073C6854FA5C}" dt="2019-11-16T20:51:31.868" v="1405" actId="6264"/>
          <ac:spMkLst>
            <pc:docMk/>
            <pc:sldMk cId="923219459" sldId="322"/>
            <ac:spMk id="3" creationId="{781E0F88-49A8-4790-BE2A-E6ACE727CCF6}"/>
          </ac:spMkLst>
        </pc:spChg>
        <pc:spChg chg="add mod ord">
          <ac:chgData name="Faithe Wempen" userId="a5b80fda8aef011f" providerId="LiveId" clId="{F3DB4C2F-D435-40BD-8144-073C6854FA5C}" dt="2019-11-16T20:52:07.721" v="1454" actId="20577"/>
          <ac:spMkLst>
            <pc:docMk/>
            <pc:sldMk cId="923219459" sldId="322"/>
            <ac:spMk id="4" creationId="{FB04C182-6190-4FAA-B842-33D1204C7168}"/>
          </ac:spMkLst>
        </pc:spChg>
        <pc:spChg chg="add del mod ord">
          <ac:chgData name="Faithe Wempen" userId="a5b80fda8aef011f" providerId="LiveId" clId="{F3DB4C2F-D435-40BD-8144-073C6854FA5C}" dt="2019-11-16T20:51:38.061" v="1407"/>
          <ac:spMkLst>
            <pc:docMk/>
            <pc:sldMk cId="923219459" sldId="322"/>
            <ac:spMk id="6" creationId="{B2C15304-87CB-4D48-82D2-A6246E226242}"/>
          </ac:spMkLst>
        </pc:spChg>
        <pc:spChg chg="del">
          <ac:chgData name="Faithe Wempen" userId="a5b80fda8aef011f" providerId="LiveId" clId="{F3DB4C2F-D435-40BD-8144-073C6854FA5C}" dt="2019-11-16T20:51:44.332" v="1408" actId="478"/>
          <ac:spMkLst>
            <pc:docMk/>
            <pc:sldMk cId="923219459" sldId="322"/>
            <ac:spMk id="8" creationId="{00000000-0000-0000-0000-000000000000}"/>
          </ac:spMkLst>
        </pc:spChg>
        <pc:graphicFrameChg chg="del mod modGraphic">
          <ac:chgData name="Faithe Wempen" userId="a5b80fda8aef011f" providerId="LiveId" clId="{F3DB4C2F-D435-40BD-8144-073C6854FA5C}" dt="2019-11-16T20:51:36.962" v="1406" actId="21"/>
          <ac:graphicFrameMkLst>
            <pc:docMk/>
            <pc:sldMk cId="923219459" sldId="322"/>
            <ac:graphicFrameMk id="5" creationId="{00000000-0000-0000-0000-000000000000}"/>
          </ac:graphicFrameMkLst>
        </pc:graphicFrameChg>
        <pc:graphicFrameChg chg="add mod modGraphic">
          <ac:chgData name="Faithe Wempen" userId="a5b80fda8aef011f" providerId="LiveId" clId="{F3DB4C2F-D435-40BD-8144-073C6854FA5C}" dt="2019-11-16T20:52:31.556" v="1458" actId="14734"/>
          <ac:graphicFrameMkLst>
            <pc:docMk/>
            <pc:sldMk cId="923219459" sldId="322"/>
            <ac:graphicFrameMk id="9" creationId="{C659A0E5-348D-4859-8F09-0F5C751B0218}"/>
          </ac:graphicFrameMkLst>
        </pc:graphicFrameChg>
      </pc:sldChg>
      <pc:sldChg chg="addSp delSp modSp add mod chgLayout modNotesTx">
        <pc:chgData name="Faithe Wempen" userId="a5b80fda8aef011f" providerId="LiveId" clId="{F3DB4C2F-D435-40BD-8144-073C6854FA5C}" dt="2019-11-16T20:53:13.923" v="1531" actId="20577"/>
        <pc:sldMkLst>
          <pc:docMk/>
          <pc:sldMk cId="400056246" sldId="323"/>
        </pc:sldMkLst>
        <pc:spChg chg="add del mod">
          <ac:chgData name="Faithe Wempen" userId="a5b80fda8aef011f" providerId="LiveId" clId="{F3DB4C2F-D435-40BD-8144-073C6854FA5C}" dt="2019-11-16T20:52:43.008" v="1459" actId="6264"/>
          <ac:spMkLst>
            <pc:docMk/>
            <pc:sldMk cId="400056246" sldId="323"/>
            <ac:spMk id="2" creationId="{F845149D-6F58-4064-99D1-D5CF2964DFB6}"/>
          </ac:spMkLst>
        </pc:spChg>
        <pc:spChg chg="add mod ord">
          <ac:chgData name="Faithe Wempen" userId="a5b80fda8aef011f" providerId="LiveId" clId="{F3DB4C2F-D435-40BD-8144-073C6854FA5C}" dt="2019-11-16T20:53:13.923" v="1531" actId="20577"/>
          <ac:spMkLst>
            <pc:docMk/>
            <pc:sldMk cId="400056246" sldId="323"/>
            <ac:spMk id="3" creationId="{A5DF942D-046F-4000-97CC-464BA2AF0104}"/>
          </ac:spMkLst>
        </pc:spChg>
        <pc:spChg chg="del">
          <ac:chgData name="Faithe Wempen" userId="a5b80fda8aef011f" providerId="LiveId" clId="{F3DB4C2F-D435-40BD-8144-073C6854FA5C}" dt="2019-11-16T20:53:01.792" v="1466" actId="21"/>
          <ac:spMkLst>
            <pc:docMk/>
            <pc:sldMk cId="400056246" sldId="323"/>
            <ac:spMk id="8" creationId="{00000000-0000-0000-0000-000000000000}"/>
          </ac:spMkLst>
        </pc:spChg>
        <pc:spChg chg="del mod ord">
          <ac:chgData name="Faithe Wempen" userId="a5b80fda8aef011f" providerId="LiveId" clId="{F3DB4C2F-D435-40BD-8144-073C6854FA5C}" dt="2019-11-16T20:52:53.906" v="1463"/>
          <ac:spMkLst>
            <pc:docMk/>
            <pc:sldMk cId="400056246" sldId="323"/>
            <ac:spMk id="10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20:52:58.264" v="1465" actId="1076"/>
          <ac:picMkLst>
            <pc:docMk/>
            <pc:sldMk cId="400056246" sldId="323"/>
            <ac:picMk id="7" creationId="{68C68B42-6CAC-4FB7-92C2-40F8FE5E3BD0}"/>
          </ac:picMkLst>
        </pc:picChg>
        <pc:picChg chg="del">
          <ac:chgData name="Faithe Wempen" userId="a5b80fda8aef011f" providerId="LiveId" clId="{F3DB4C2F-D435-40BD-8144-073C6854FA5C}" dt="2019-11-16T20:52:52.636" v="1462" actId="21"/>
          <ac:picMkLst>
            <pc:docMk/>
            <pc:sldMk cId="400056246" sldId="323"/>
            <ac:picMk id="91138" creationId="{00000000-0000-0000-0000-000000000000}"/>
          </ac:picMkLst>
        </pc:picChg>
      </pc:sldChg>
      <pc:sldChg chg="addSp delSp modSp add mod chgLayout">
        <pc:chgData name="Faithe Wempen" userId="a5b80fda8aef011f" providerId="LiveId" clId="{F3DB4C2F-D435-40BD-8144-073C6854FA5C}" dt="2019-11-16T20:54:17.052" v="1610" actId="20577"/>
        <pc:sldMkLst>
          <pc:docMk/>
          <pc:sldMk cId="977544372" sldId="324"/>
        </pc:sldMkLst>
        <pc:spChg chg="add del mod">
          <ac:chgData name="Faithe Wempen" userId="a5b80fda8aef011f" providerId="LiveId" clId="{F3DB4C2F-D435-40BD-8144-073C6854FA5C}" dt="2019-11-16T20:53:37.956" v="1536" actId="6264"/>
          <ac:spMkLst>
            <pc:docMk/>
            <pc:sldMk cId="977544372" sldId="324"/>
            <ac:spMk id="2" creationId="{7184F928-6181-4499-9C07-EBE2B082E9DC}"/>
          </ac:spMkLst>
        </pc:spChg>
        <pc:spChg chg="add mod ord">
          <ac:chgData name="Faithe Wempen" userId="a5b80fda8aef011f" providerId="LiveId" clId="{F3DB4C2F-D435-40BD-8144-073C6854FA5C}" dt="2019-11-16T20:54:17.052" v="1610" actId="20577"/>
          <ac:spMkLst>
            <pc:docMk/>
            <pc:sldMk cId="977544372" sldId="324"/>
            <ac:spMk id="3" creationId="{9778BD53-7B8B-4EBB-B5BB-08E17B26B5B1}"/>
          </ac:spMkLst>
        </pc:spChg>
        <pc:spChg chg="del">
          <ac:chgData name="Faithe Wempen" userId="a5b80fda8aef011f" providerId="LiveId" clId="{F3DB4C2F-D435-40BD-8144-073C6854FA5C}" dt="2019-11-16T20:53:47.696" v="1540" actId="21"/>
          <ac:spMkLst>
            <pc:docMk/>
            <pc:sldMk cId="977544372" sldId="324"/>
            <ac:spMk id="8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20:53:37.956" v="1536" actId="6264"/>
          <ac:spMkLst>
            <pc:docMk/>
            <pc:sldMk cId="977544372" sldId="324"/>
            <ac:spMk id="10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20:53:44.343" v="1539" actId="1076"/>
          <ac:picMkLst>
            <pc:docMk/>
            <pc:sldMk cId="977544372" sldId="324"/>
            <ac:picMk id="5" creationId="{55EB00E6-33F8-43AA-BB05-0CAAEEC91509}"/>
          </ac:picMkLst>
        </pc:picChg>
        <pc:picChg chg="del">
          <ac:chgData name="Faithe Wempen" userId="a5b80fda8aef011f" providerId="LiveId" clId="{F3DB4C2F-D435-40BD-8144-073C6854FA5C}" dt="2019-11-16T20:53:34.139" v="1534" actId="21"/>
          <ac:picMkLst>
            <pc:docMk/>
            <pc:sldMk cId="977544372" sldId="324"/>
            <ac:picMk id="92162" creationId="{00000000-0000-0000-0000-000000000000}"/>
          </ac:picMkLst>
        </pc:picChg>
      </pc:sldChg>
      <pc:sldChg chg="add del">
        <pc:chgData name="Faithe Wempen" userId="a5b80fda8aef011f" providerId="LiveId" clId="{F3DB4C2F-D435-40BD-8144-073C6854FA5C}" dt="2019-11-16T20:56:16.975" v="1691" actId="47"/>
        <pc:sldMkLst>
          <pc:docMk/>
          <pc:sldMk cId="569221056" sldId="325"/>
        </pc:sldMkLst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3964828714" sldId="325"/>
        </pc:sldMkLst>
      </pc:sldChg>
      <pc:sldChg chg="addSp delSp modSp add mod ord chgLayout modNotesTx">
        <pc:chgData name="Faithe Wempen" userId="a5b80fda8aef011f" providerId="LiveId" clId="{F3DB4C2F-D435-40BD-8144-073C6854FA5C}" dt="2019-11-16T20:56:02.344" v="1690" actId="20577"/>
        <pc:sldMkLst>
          <pc:docMk/>
          <pc:sldMk cId="1752890440" sldId="326"/>
        </pc:sldMkLst>
        <pc:spChg chg="add del mod">
          <ac:chgData name="Faithe Wempen" userId="a5b80fda8aef011f" providerId="LiveId" clId="{F3DB4C2F-D435-40BD-8144-073C6854FA5C}" dt="2019-11-16T20:55:37.159" v="1613" actId="6264"/>
          <ac:spMkLst>
            <pc:docMk/>
            <pc:sldMk cId="1752890440" sldId="326"/>
            <ac:spMk id="2" creationId="{2C067980-3AC3-47EA-B17D-A94BDFE7F284}"/>
          </ac:spMkLst>
        </pc:spChg>
        <pc:spChg chg="add mod ord">
          <ac:chgData name="Faithe Wempen" userId="a5b80fda8aef011f" providerId="LiveId" clId="{F3DB4C2F-D435-40BD-8144-073C6854FA5C}" dt="2019-11-16T20:56:02.344" v="1690" actId="20577"/>
          <ac:spMkLst>
            <pc:docMk/>
            <pc:sldMk cId="1752890440" sldId="326"/>
            <ac:spMk id="3" creationId="{487EC44A-AA0D-4A66-9C42-CF708FC795C1}"/>
          </ac:spMkLst>
        </pc:spChg>
        <pc:spChg chg="del">
          <ac:chgData name="Faithe Wempen" userId="a5b80fda8aef011f" providerId="LiveId" clId="{F3DB4C2F-D435-40BD-8144-073C6854FA5C}" dt="2019-11-16T20:55:51.035" v="1620" actId="21"/>
          <ac:spMkLst>
            <pc:docMk/>
            <pc:sldMk cId="1752890440" sldId="326"/>
            <ac:spMk id="8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20:55:40.056" v="1616" actId="27636"/>
          <ac:spMkLst>
            <pc:docMk/>
            <pc:sldMk cId="1752890440" sldId="326"/>
            <ac:spMk id="10" creationId="{00000000-0000-0000-0000-000000000000}"/>
          </ac:spMkLst>
        </pc:spChg>
        <pc:picChg chg="mod">
          <ac:chgData name="Faithe Wempen" userId="a5b80fda8aef011f" providerId="LiveId" clId="{F3DB4C2F-D435-40BD-8144-073C6854FA5C}" dt="2019-11-16T20:55:48.348" v="1619" actId="14100"/>
          <ac:picMkLst>
            <pc:docMk/>
            <pc:sldMk cId="1752890440" sldId="326"/>
            <ac:picMk id="94210" creationId="{00000000-0000-0000-0000-000000000000}"/>
          </ac:picMkLst>
        </pc:picChg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739190426" sldId="327"/>
        </pc:sldMkLst>
      </pc:sldChg>
      <pc:sldChg chg="add del">
        <pc:chgData name="Faithe Wempen" userId="a5b80fda8aef011f" providerId="LiveId" clId="{F3DB4C2F-D435-40BD-8144-073C6854FA5C}" dt="2019-11-16T20:56:16.975" v="1691" actId="47"/>
        <pc:sldMkLst>
          <pc:docMk/>
          <pc:sldMk cId="2301696597" sldId="327"/>
        </pc:sldMkLst>
      </pc:sldChg>
      <pc:sldChg chg="add del">
        <pc:chgData name="Faithe Wempen" userId="a5b80fda8aef011f" providerId="LiveId" clId="{F3DB4C2F-D435-40BD-8144-073C6854FA5C}" dt="2019-11-16T20:56:16.975" v="1691" actId="47"/>
        <pc:sldMkLst>
          <pc:docMk/>
          <pc:sldMk cId="1661155533" sldId="328"/>
        </pc:sldMkLst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3938678965" sldId="328"/>
        </pc:sldMkLst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2794745485" sldId="329"/>
        </pc:sldMkLst>
      </pc:sldChg>
      <pc:sldChg chg="add del">
        <pc:chgData name="Faithe Wempen" userId="a5b80fda8aef011f" providerId="LiveId" clId="{F3DB4C2F-D435-40BD-8144-073C6854FA5C}" dt="2019-11-16T20:56:16.975" v="1691" actId="47"/>
        <pc:sldMkLst>
          <pc:docMk/>
          <pc:sldMk cId="3472939425" sldId="329"/>
        </pc:sldMkLst>
      </pc:sldChg>
      <pc:sldChg chg="add del">
        <pc:chgData name="Faithe Wempen" userId="a5b80fda8aef011f" providerId="LiveId" clId="{F3DB4C2F-D435-40BD-8144-073C6854FA5C}" dt="2019-11-16T20:56:16.975" v="1691" actId="47"/>
        <pc:sldMkLst>
          <pc:docMk/>
          <pc:sldMk cId="521374328" sldId="330"/>
        </pc:sldMkLst>
      </pc:sldChg>
      <pc:sldChg chg="add del">
        <pc:chgData name="Faithe Wempen" userId="a5b80fda8aef011f" providerId="LiveId" clId="{F3DB4C2F-D435-40BD-8144-073C6854FA5C}" dt="2019-11-16T20:56:16.975" v="1691" actId="47"/>
        <pc:sldMkLst>
          <pc:docMk/>
          <pc:sldMk cId="3953466418" sldId="331"/>
        </pc:sldMkLst>
      </pc:sldChg>
      <pc:sldChg chg="add del">
        <pc:chgData name="Faithe Wempen" userId="a5b80fda8aef011f" providerId="LiveId" clId="{F3DB4C2F-D435-40BD-8144-073C6854FA5C}" dt="2019-11-16T20:56:16.975" v="1691" actId="47"/>
        <pc:sldMkLst>
          <pc:docMk/>
          <pc:sldMk cId="1924820758" sldId="332"/>
        </pc:sldMkLst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2961877136" sldId="333"/>
        </pc:sldMkLst>
      </pc:sldChg>
      <pc:sldChg chg="add del">
        <pc:chgData name="Faithe Wempen" userId="a5b80fda8aef011f" providerId="LiveId" clId="{F3DB4C2F-D435-40BD-8144-073C6854FA5C}" dt="2019-11-16T20:56:16.975" v="1691" actId="47"/>
        <pc:sldMkLst>
          <pc:docMk/>
          <pc:sldMk cId="4160675138" sldId="333"/>
        </pc:sldMkLst>
      </pc:sldChg>
      <pc:sldChg chg="add del">
        <pc:chgData name="Faithe Wempen" userId="a5b80fda8aef011f" providerId="LiveId" clId="{F3DB4C2F-D435-40BD-8144-073C6854FA5C}" dt="2019-11-16T20:56:16.975" v="1691" actId="47"/>
        <pc:sldMkLst>
          <pc:docMk/>
          <pc:sldMk cId="694374407" sldId="334"/>
        </pc:sldMkLst>
      </pc:sldChg>
      <pc:sldChg chg="add del">
        <pc:chgData name="Faithe Wempen" userId="a5b80fda8aef011f" providerId="LiveId" clId="{F3DB4C2F-D435-40BD-8144-073C6854FA5C}" dt="2019-11-16T20:56:16.975" v="1691" actId="47"/>
        <pc:sldMkLst>
          <pc:docMk/>
          <pc:sldMk cId="1112136464" sldId="335"/>
        </pc:sldMkLst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2447612785" sldId="336"/>
        </pc:sldMkLst>
      </pc:sldChg>
      <pc:sldChg chg="modSp add del mod">
        <pc:chgData name="Faithe Wempen" userId="a5b80fda8aef011f" providerId="LiveId" clId="{F3DB4C2F-D435-40BD-8144-073C6854FA5C}" dt="2019-11-16T20:56:16.975" v="1691" actId="47"/>
        <pc:sldMkLst>
          <pc:docMk/>
          <pc:sldMk cId="2900979960" sldId="336"/>
        </pc:sldMkLst>
        <pc:spChg chg="mod">
          <ac:chgData name="Faithe Wempen" userId="a5b80fda8aef011f" providerId="LiveId" clId="{F3DB4C2F-D435-40BD-8144-073C6854FA5C}" dt="2019-11-16T20:05:11.503" v="215" actId="27636"/>
          <ac:spMkLst>
            <pc:docMk/>
            <pc:sldMk cId="2900979960" sldId="336"/>
            <ac:spMk id="10" creationId="{00000000-0000-0000-0000-000000000000}"/>
          </ac:spMkLst>
        </pc:spChg>
      </pc:sldChg>
      <pc:sldChg chg="add del">
        <pc:chgData name="Faithe Wempen" userId="a5b80fda8aef011f" providerId="LiveId" clId="{F3DB4C2F-D435-40BD-8144-073C6854FA5C}" dt="2019-11-16T20:56:16.975" v="1691" actId="47"/>
        <pc:sldMkLst>
          <pc:docMk/>
          <pc:sldMk cId="1033475295" sldId="337"/>
        </pc:sldMkLst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829800931" sldId="338"/>
        </pc:sldMkLst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1244144914" sldId="397"/>
        </pc:sldMkLst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1343555147" sldId="398"/>
        </pc:sldMkLst>
      </pc:sldChg>
      <pc:sldChg chg="del">
        <pc:chgData name="Faithe Wempen" userId="a5b80fda8aef011f" providerId="LiveId" clId="{F3DB4C2F-D435-40BD-8144-073C6854FA5C}" dt="2019-11-16T20:04:42.451" v="209" actId="47"/>
        <pc:sldMkLst>
          <pc:docMk/>
          <pc:sldMk cId="2030563489" sldId="39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CAE1A-884B-43F6-B0FE-73C5788383C0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F725C-1CD9-4E7E-94A7-48DDA62953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208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9791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267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5485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973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0941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4026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0430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1056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5189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2567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361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476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59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109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922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407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2266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943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655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/>
          <a:lstStyle/>
          <a:p>
            <a:r>
              <a:rPr lang="en-US" dirty="0"/>
              <a:t>CCNA 200-301, Volume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/>
          <a:p>
            <a:r>
              <a:rPr lang="en-US" dirty="0"/>
              <a:t>Chapter  15</a:t>
            </a:r>
          </a:p>
          <a:p>
            <a:r>
              <a:rPr lang="en-US" dirty="0"/>
              <a:t>Cloud Architecture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A0EEC9-B723-4569-899B-D94BA8E9B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Private Cloud Workflow to Create One VM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03158" y="2895600"/>
            <a:ext cx="6737684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50821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D5D3125-DAE0-4C69-A3F6-A68210E89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Public Cloud Provider in the Internet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86415FD9-4AAC-4585-9379-C2FB07A491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6224" y="3057525"/>
            <a:ext cx="7411551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62572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AC5468-DD74-4964-8275-CE2094428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IaaS Concept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17C09FFA-6162-43FE-BD80-25B4FEDCC97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09800"/>
            <a:ext cx="8769724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17198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B8E328F-BEA5-4CD2-95E6-94039B29A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AWS Screenshot—Set Up VM with Different CPU/RAM/OS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839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590800"/>
            <a:ext cx="6553200" cy="3369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39815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66145E1-541C-4487-93D1-D9D933BBA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SaaS Concept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46B0B9F-55F7-462B-B446-EF5D8666926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060304"/>
            <a:ext cx="7880933" cy="215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38107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7D80EC7-9679-432D-B986-9F4B88931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PaaS Concept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2BBD79A-14EF-4114-9E97-1E357089652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1663" y="3150790"/>
            <a:ext cx="7060674" cy="1881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1582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771DD78-8229-41C9-B6C1-C4BE6762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Accessing a Public Cloud Service Using the Internet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CAF7F36-F16E-4A05-9349-552DF6D1415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9691" y="2895600"/>
            <a:ext cx="6964618" cy="250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01991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FDA9566-34C4-4A63-A2BD-8ED2F14C5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Private WAN to a Public Cloud: Security, QoS, Capacity, Reporting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D4B2107-89D0-4F93-91F4-4038A13EF21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590801"/>
            <a:ext cx="7483966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6274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E14397E-57AF-49C3-BC9C-25587F425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Permanent Private WAN Connection to an Intercloud Exchange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35C46B6-FA98-48C8-B91D-AE7A636BFF7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590800"/>
            <a:ext cx="7454054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286791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B04C182-6190-4FAA-B842-33D1204C7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4582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Comparison of Public Cloud WAN Options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C64460-E0AF-413C-A32F-9D105F4BC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" y="2667000"/>
            <a:ext cx="8891324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219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Explain the role and function of network components</a:t>
            </a:r>
          </a:p>
          <a:p>
            <a:pPr lvl="1"/>
            <a:r>
              <a:rPr lang="en-US" dirty="0"/>
              <a:t>Servers</a:t>
            </a:r>
          </a:p>
          <a:p>
            <a:pPr lvl="0"/>
            <a:r>
              <a:rPr lang="en-US" dirty="0"/>
              <a:t>Describe the characteristics of network topology architectures</a:t>
            </a:r>
          </a:p>
          <a:p>
            <a:pPr lvl="1"/>
            <a:r>
              <a:rPr lang="en-US" dirty="0"/>
              <a:t>On-premises and cloud</a:t>
            </a:r>
          </a:p>
          <a:p>
            <a:r>
              <a:rPr lang="en-US" dirty="0"/>
              <a:t>Explain virtualization fundamentals (virtual machines)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5DF942D-046F-4000-97CC-464BA2AF0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Traffic Flow: Private WAN, Enterprise Implements Email Services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68C68B42-6CAC-4FB7-92C2-40F8FE5E3BD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3803" y="2590800"/>
            <a:ext cx="6436394" cy="3582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056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778BD53-7B8B-4EBB-B5BB-08E17B26B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Traffic Flow: Private WAN, Enterprise Implements Email Services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5EB00E6-33F8-43AA-BB05-0CAAEEC91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96791" y="2667000"/>
            <a:ext cx="635041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775443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87EC44A-AA0D-4A66-9C42-CF708FC79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Connecting Branches Directly to the Internet for Public Cloud Traffic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942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726113"/>
            <a:ext cx="6553200" cy="354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52890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1026C-D630-4778-83B2-9A0199FD4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Cisco UCS Servers: B-Series (Blade)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D7B1D1B-6CD5-406F-86F0-A7F05C7A7F7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3920" y="2438400"/>
            <a:ext cx="6556160" cy="3684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6667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5857CB5-2982-4FF7-BFDE-DE217A5B3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Physical Server Model: Physical Hardware, One OS, and Applications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07878" y="3200400"/>
            <a:ext cx="6528244" cy="1949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75169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FE7571F-061C-47ED-83C4-BA8542721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Four VMs Running on One Host; Hypervisor Manages the Hardware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948" y="2743200"/>
            <a:ext cx="7342103" cy="2742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7254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677F8B1-5442-47F2-953E-40CD223A6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Networking in a Virtualized Host with a Virtual Switch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E550D71-353C-4B7A-A5B4-FC4E51B5F2C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362200"/>
            <a:ext cx="7474847" cy="3604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0177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669F0B3-3C2F-4FEE-AEFD-0B2341245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Traditional Data Center Top-of-Rack and End-of-Row Physical Switch Topology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E31F9ED-FCFB-4BA3-865D-FC561716EE3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1508" y="2819400"/>
            <a:ext cx="6980983" cy="3182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6787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20AC-A016-40BE-AE8D-DD5E5D5A3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Traditional Workflow: Customer (Human) Asks Virtualization (Human) for Service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87D9DE2D-A228-4EC3-901D-B067482404A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450" y="2743200"/>
            <a:ext cx="895855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23237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A895A1E-5426-4ECE-A355-CFFFC705D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en-US" dirty="0"/>
              <a:t>Cloud Computing Criteria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On-demand self-service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Broad network access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Resource pooling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Rapid elasticity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Measured service</a:t>
            </a:r>
          </a:p>
        </p:txBody>
      </p:sp>
    </p:spTree>
    <p:extLst>
      <p:ext uri="{BB962C8B-B14F-4D97-AF65-F5344CB8AC3E}">
        <p14:creationId xmlns:p14="http://schemas.microsoft.com/office/powerpoint/2010/main" val="35522203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4432</TotalTime>
  <Words>233</Words>
  <Application>Microsoft Office PowerPoint</Application>
  <PresentationFormat>On-screen Show (4:3)</PresentationFormat>
  <Paragraphs>55</Paragraphs>
  <Slides>22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Calibri</vt:lpstr>
      <vt:lpstr>Georgia</vt:lpstr>
      <vt:lpstr>Trebuchet MS</vt:lpstr>
      <vt:lpstr>Wingdings 2</vt:lpstr>
      <vt:lpstr>Urban</vt:lpstr>
      <vt:lpstr>CCNA 200-301, Volume 2</vt:lpstr>
      <vt:lpstr>Objectives</vt:lpstr>
      <vt:lpstr>Cisco UCS Servers: B-Series (Blade)</vt:lpstr>
      <vt:lpstr>Physical Server Model: Physical Hardware, One OS, and Applications</vt:lpstr>
      <vt:lpstr>Four VMs Running on One Host; Hypervisor Manages the Hardware</vt:lpstr>
      <vt:lpstr>Basic Networking in a Virtualized Host with a Virtual Switch</vt:lpstr>
      <vt:lpstr>Traditional Data Center Top-of-Rack and End-of-Row Physical Switch Topology</vt:lpstr>
      <vt:lpstr>Traditional Workflow: Customer (Human) Asks Virtualization (Human) for Service</vt:lpstr>
      <vt:lpstr>Cloud Computing Criteria</vt:lpstr>
      <vt:lpstr>Basic Private Cloud Workflow to Create One VM</vt:lpstr>
      <vt:lpstr>Public Cloud Provider in the Internet</vt:lpstr>
      <vt:lpstr>IaaS Concept</vt:lpstr>
      <vt:lpstr>AWS Screenshot—Set Up VM with Different CPU/RAM/OS</vt:lpstr>
      <vt:lpstr>SaaS Concept</vt:lpstr>
      <vt:lpstr>PaaS Concept</vt:lpstr>
      <vt:lpstr>Accessing a Public Cloud Service Using the Internet</vt:lpstr>
      <vt:lpstr>Using Private WAN to a Public Cloud: Security, QoS, Capacity, Reporting</vt:lpstr>
      <vt:lpstr>Permanent Private WAN Connection to an Intercloud Exchange</vt:lpstr>
      <vt:lpstr>Comparison of Public Cloud WAN Options</vt:lpstr>
      <vt:lpstr>Traffic Flow: Private WAN, Enterprise Implements Email Services</vt:lpstr>
      <vt:lpstr>Traffic Flow: Private WAN, Enterprise Implements Email Services</vt:lpstr>
      <vt:lpstr>Connecting Branches Directly to the Internet for Public Cloud Traffic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CCENT/CCNA ICND 1</dc:title>
  <dc:creator>Tony</dc:creator>
  <cp:lastModifiedBy>Jennifer Frew</cp:lastModifiedBy>
  <cp:revision>62</cp:revision>
  <dcterms:created xsi:type="dcterms:W3CDTF">2012-02-18T21:40:25Z</dcterms:created>
  <dcterms:modified xsi:type="dcterms:W3CDTF">2019-11-27T16:29:39Z</dcterms:modified>
</cp:coreProperties>
</file>