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99" r:id="rId4"/>
    <p:sldId id="301" r:id="rId5"/>
    <p:sldId id="302" r:id="rId6"/>
    <p:sldId id="323" r:id="rId7"/>
    <p:sldId id="306" r:id="rId8"/>
    <p:sldId id="308" r:id="rId9"/>
    <p:sldId id="310" r:id="rId10"/>
    <p:sldId id="312" r:id="rId11"/>
    <p:sldId id="324" r:id="rId12"/>
    <p:sldId id="325" r:id="rId13"/>
    <p:sldId id="326" r:id="rId14"/>
    <p:sldId id="327" r:id="rId15"/>
    <p:sldId id="328" r:id="rId16"/>
    <p:sldId id="320" r:id="rId17"/>
    <p:sldId id="321" r:id="rId18"/>
    <p:sldId id="329" r:id="rId19"/>
    <p:sldId id="33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5FBF68-CEA1-4736-A39F-CACA5A5E7590}" v="38" dt="2019-11-16T21:19:21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55" autoAdjust="0"/>
  </p:normalViewPr>
  <p:slideViewPr>
    <p:cSldViewPr>
      <p:cViewPr varScale="1">
        <p:scale>
          <a:sx n="76" d="100"/>
          <a:sy n="76" d="100"/>
        </p:scale>
        <p:origin x="158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F3DB4C2F-D435-40BD-8144-073C6854FA5C}"/>
    <pc:docChg chg="undo custSel addSld delSld modSld sldOrd">
      <pc:chgData name="Faithe Wempen" userId="a5b80fda8aef011f" providerId="LiveId" clId="{F3DB4C2F-D435-40BD-8144-073C6854FA5C}" dt="2019-11-16T21:19:37.598" v="1455" actId="47"/>
      <pc:docMkLst>
        <pc:docMk/>
      </pc:docMkLst>
      <pc:sldChg chg="modSp mod">
        <pc:chgData name="Faithe Wempen" userId="a5b80fda8aef011f" providerId="LiveId" clId="{F3DB4C2F-D435-40BD-8144-073C6854FA5C}" dt="2019-11-16T20:57:11.539" v="45" actId="20577"/>
        <pc:sldMkLst>
          <pc:docMk/>
          <pc:sldMk cId="0" sldId="256"/>
        </pc:sldMkLst>
        <pc:spChg chg="mod">
          <ac:chgData name="Faithe Wempen" userId="a5b80fda8aef011f" providerId="LiveId" clId="{F3DB4C2F-D435-40BD-8144-073C6854FA5C}" dt="2019-11-16T20:57:11.539" v="4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Faithe Wempen" userId="a5b80fda8aef011f" providerId="LiveId" clId="{F3DB4C2F-D435-40BD-8144-073C6854FA5C}" dt="2019-11-16T20:58:16.098" v="72" actId="15"/>
        <pc:sldMkLst>
          <pc:docMk/>
          <pc:sldMk cId="0" sldId="257"/>
        </pc:sldMkLst>
        <pc:spChg chg="mod">
          <ac:chgData name="Faithe Wempen" userId="a5b80fda8aef011f" providerId="LiveId" clId="{F3DB4C2F-D435-40BD-8144-073C6854FA5C}" dt="2019-11-16T20:58:16.098" v="72" actId="15"/>
          <ac:spMkLst>
            <pc:docMk/>
            <pc:sldMk cId="0" sldId="257"/>
            <ac:spMk id="3" creationId="{00000000-0000-0000-0000-000000000000}"/>
          </ac:spMkLst>
        </pc:spChg>
      </pc:sldChg>
      <pc:sldChg chg="new del">
        <pc:chgData name="Faithe Wempen" userId="a5b80fda8aef011f" providerId="LiveId" clId="{F3DB4C2F-D435-40BD-8144-073C6854FA5C}" dt="2019-11-16T20:59:01.285" v="75" actId="47"/>
        <pc:sldMkLst>
          <pc:docMk/>
          <pc:sldMk cId="673187312" sldId="258"/>
        </pc:sldMkLst>
      </pc:sldChg>
      <pc:sldChg chg="addSp delSp modSp add mod chgLayout">
        <pc:chgData name="Faithe Wempen" userId="a5b80fda8aef011f" providerId="LiveId" clId="{F3DB4C2F-D435-40BD-8144-073C6854FA5C}" dt="2019-11-16T20:59:47.177" v="162" actId="20577"/>
        <pc:sldMkLst>
          <pc:docMk/>
          <pc:sldMk cId="3668942479" sldId="299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668942479" sldId="299"/>
            <ac:spMk id="2" creationId="{723F23EA-4970-4E01-AF54-EE02212DE42A}"/>
          </ac:spMkLst>
        </pc:spChg>
        <pc:spChg chg="add mod ord">
          <ac:chgData name="Faithe Wempen" userId="a5b80fda8aef011f" providerId="LiveId" clId="{F3DB4C2F-D435-40BD-8144-073C6854FA5C}" dt="2019-11-16T20:59:47.177" v="162" actId="20577"/>
          <ac:spMkLst>
            <pc:docMk/>
            <pc:sldMk cId="3668942479" sldId="299"/>
            <ac:spMk id="3" creationId="{37838F1B-C71E-4976-A383-3E98A93BA330}"/>
          </ac:spMkLst>
        </pc:spChg>
        <pc:spChg chg="del">
          <ac:chgData name="Faithe Wempen" userId="a5b80fda8aef011f" providerId="LiveId" clId="{F3DB4C2F-D435-40BD-8144-073C6854FA5C}" dt="2019-11-16T20:59:35.526" v="99" actId="21"/>
          <ac:spMkLst>
            <pc:docMk/>
            <pc:sldMk cId="3668942479" sldId="299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0:59:26.594" v="96"/>
          <ac:spMkLst>
            <pc:docMk/>
            <pc:sldMk cId="3668942479" sldId="299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0:59:30.948" v="98" actId="1076"/>
          <ac:picMkLst>
            <pc:docMk/>
            <pc:sldMk cId="3668942479" sldId="299"/>
            <ac:picMk id="7" creationId="{0E219E16-93D1-4E13-B256-AA5D4853913C}"/>
          </ac:picMkLst>
        </pc:picChg>
        <pc:picChg chg="del">
          <ac:chgData name="Faithe Wempen" userId="a5b80fda8aef011f" providerId="LiveId" clId="{F3DB4C2F-D435-40BD-8144-073C6854FA5C}" dt="2019-11-16T20:59:25.326" v="95" actId="21"/>
          <ac:picMkLst>
            <pc:docMk/>
            <pc:sldMk cId="3668942479" sldId="299"/>
            <ac:picMk id="1028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66667203" sldId="300"/>
        </pc:sldMkLst>
      </pc:sldChg>
      <pc:sldChg chg="addSp delSp modSp add del mod chgLayout">
        <pc:chgData name="Faithe Wempen" userId="a5b80fda8aef011f" providerId="LiveId" clId="{F3DB4C2F-D435-40BD-8144-073C6854FA5C}" dt="2019-11-16T21:00:10.665" v="174" actId="47"/>
        <pc:sldMkLst>
          <pc:docMk/>
          <pc:sldMk cId="3964293959" sldId="300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964293959" sldId="300"/>
            <ac:spMk id="2" creationId="{79D8EED8-ABF6-46BF-A9D5-3BF330A5FFA0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964293959" sldId="300"/>
            <ac:spMk id="3" creationId="{1515ABB6-5467-43A2-8D5D-D213B45C6B9A}"/>
          </ac:spMkLst>
        </pc:spChg>
        <pc:spChg chg="mod ord">
          <ac:chgData name="Faithe Wempen" userId="a5b80fda8aef011f" providerId="LiveId" clId="{F3DB4C2F-D435-40BD-8144-073C6854FA5C}" dt="2019-11-16T21:00:05.835" v="173" actId="27636"/>
          <ac:spMkLst>
            <pc:docMk/>
            <pc:sldMk cId="3964293959" sldId="300"/>
            <ac:spMk id="10" creationId="{00000000-0000-0000-0000-000000000000}"/>
          </ac:spMkLst>
        </pc:spChg>
      </pc:sldChg>
      <pc:sldChg chg="addSp delSp modSp add mod chgLayout">
        <pc:chgData name="Faithe Wempen" userId="a5b80fda8aef011f" providerId="LiveId" clId="{F3DB4C2F-D435-40BD-8144-073C6854FA5C}" dt="2019-11-16T21:00:53.245" v="241" actId="20577"/>
        <pc:sldMkLst>
          <pc:docMk/>
          <pc:sldMk cId="2287328747" sldId="301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2287328747" sldId="301"/>
            <ac:spMk id="2" creationId="{56CD9C91-F6EC-4CA2-870D-27C3A8109BD5}"/>
          </ac:spMkLst>
        </pc:spChg>
        <pc:spChg chg="add mod ord">
          <ac:chgData name="Faithe Wempen" userId="a5b80fda8aef011f" providerId="LiveId" clId="{F3DB4C2F-D435-40BD-8144-073C6854FA5C}" dt="2019-11-16T21:00:53.245" v="241" actId="20577"/>
          <ac:spMkLst>
            <pc:docMk/>
            <pc:sldMk cId="2287328747" sldId="301"/>
            <ac:spMk id="3" creationId="{DE2041E7-015E-41DD-99DA-7C3C1AB5158F}"/>
          </ac:spMkLst>
        </pc:spChg>
        <pc:spChg chg="del">
          <ac:chgData name="Faithe Wempen" userId="a5b80fda8aef011f" providerId="LiveId" clId="{F3DB4C2F-D435-40BD-8144-073C6854FA5C}" dt="2019-11-16T21:00:36.832" v="193" actId="21"/>
          <ac:spMkLst>
            <pc:docMk/>
            <pc:sldMk cId="2287328747" sldId="301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1:00:27.760" v="190"/>
          <ac:spMkLst>
            <pc:docMk/>
            <pc:sldMk cId="2287328747" sldId="301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1:00:33.055" v="192" actId="1076"/>
          <ac:picMkLst>
            <pc:docMk/>
            <pc:sldMk cId="2287328747" sldId="301"/>
            <ac:picMk id="7" creationId="{C6C5DAF2-82C5-40A2-97A2-1AFBBFFB491C}"/>
          </ac:picMkLst>
        </pc:picChg>
        <pc:picChg chg="del">
          <ac:chgData name="Faithe Wempen" userId="a5b80fda8aef011f" providerId="LiveId" clId="{F3DB4C2F-D435-40BD-8144-073C6854FA5C}" dt="2019-11-16T21:00:26.905" v="189" actId="21"/>
          <ac:picMkLst>
            <pc:docMk/>
            <pc:sldMk cId="2287328747" sldId="301"/>
            <ac:picMk id="103426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575169086" sldId="301"/>
        </pc:sldMkLst>
      </pc:sldChg>
      <pc:sldChg chg="addSp delSp modSp add mod chgLayout">
        <pc:chgData name="Faithe Wempen" userId="a5b80fda8aef011f" providerId="LiveId" clId="{F3DB4C2F-D435-40BD-8144-073C6854FA5C}" dt="2019-11-16T21:01:28.092" v="309" actId="20577"/>
        <pc:sldMkLst>
          <pc:docMk/>
          <pc:sldMk cId="2189154745" sldId="302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2189154745" sldId="302"/>
            <ac:spMk id="2" creationId="{4585F0FD-299A-4E93-812E-FC6657C986E0}"/>
          </ac:spMkLst>
        </pc:spChg>
        <pc:spChg chg="add mod ord">
          <ac:chgData name="Faithe Wempen" userId="a5b80fda8aef011f" providerId="LiveId" clId="{F3DB4C2F-D435-40BD-8144-073C6854FA5C}" dt="2019-11-16T21:01:28.092" v="309" actId="20577"/>
          <ac:spMkLst>
            <pc:docMk/>
            <pc:sldMk cId="2189154745" sldId="302"/>
            <ac:spMk id="3" creationId="{E7F52D68-4F5B-4D4C-83DE-96BDAC5DDBB7}"/>
          </ac:spMkLst>
        </pc:spChg>
        <pc:spChg chg="del">
          <ac:chgData name="Faithe Wempen" userId="a5b80fda8aef011f" providerId="LiveId" clId="{F3DB4C2F-D435-40BD-8144-073C6854FA5C}" dt="2019-11-16T21:01:11.765" v="246" actId="478"/>
          <ac:spMkLst>
            <pc:docMk/>
            <pc:sldMk cId="2189154745" sldId="302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1:01:08.940" v="245"/>
          <ac:spMkLst>
            <pc:docMk/>
            <pc:sldMk cId="2189154745" sldId="302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1:01:17.926" v="248" actId="1076"/>
          <ac:picMkLst>
            <pc:docMk/>
            <pc:sldMk cId="2189154745" sldId="302"/>
            <ac:picMk id="7" creationId="{568026E1-E334-4584-BA61-72EE804EF22E}"/>
          </ac:picMkLst>
        </pc:picChg>
        <pc:picChg chg="del">
          <ac:chgData name="Faithe Wempen" userId="a5b80fda8aef011f" providerId="LiveId" clId="{F3DB4C2F-D435-40BD-8144-073C6854FA5C}" dt="2019-11-16T21:01:07.829" v="244" actId="21"/>
          <ac:picMkLst>
            <pc:docMk/>
            <pc:sldMk cId="2189154745" sldId="302"/>
            <ac:picMk id="104450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21:02:31.331" v="382" actId="47"/>
        <pc:sldMkLst>
          <pc:docMk/>
          <pc:sldMk cId="2658945615" sldId="303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2658945615" sldId="303"/>
            <ac:spMk id="2" creationId="{F5C5CDFA-2917-44AB-B4E9-AB01FCECBB3A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2658945615" sldId="303"/>
            <ac:spMk id="3" creationId="{860C7889-5F63-4BAB-A360-DD1CA75763B6}"/>
          </ac:spMkLst>
        </pc:spChg>
        <pc:spChg chg="mod ord">
          <ac:chgData name="Faithe Wempen" userId="a5b80fda8aef011f" providerId="LiveId" clId="{F3DB4C2F-D435-40BD-8144-073C6854FA5C}" dt="2019-11-16T21:02:27.562" v="381" actId="27636"/>
          <ac:spMkLst>
            <pc:docMk/>
            <pc:sldMk cId="2658945615" sldId="303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297254349" sldId="303"/>
        </pc:sldMkLst>
      </pc:sldChg>
      <pc:sldChg chg="addSp delSp modSp add del mod chgLayout">
        <pc:chgData name="Faithe Wempen" userId="a5b80fda8aef011f" providerId="LiveId" clId="{F3DB4C2F-D435-40BD-8144-073C6854FA5C}" dt="2019-11-16T21:02:46.873" v="390" actId="47"/>
        <pc:sldMkLst>
          <pc:docMk/>
          <pc:sldMk cId="566612425" sldId="304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566612425" sldId="304"/>
            <ac:spMk id="2" creationId="{EA2E309C-68BD-4096-851C-3FCF73893A3D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566612425" sldId="304"/>
            <ac:spMk id="3" creationId="{4BA29502-8AC0-459C-AC9D-676B38C518C8}"/>
          </ac:spMkLst>
        </pc:spChg>
        <pc:spChg chg="mod ord">
          <ac:chgData name="Faithe Wempen" userId="a5b80fda8aef011f" providerId="LiveId" clId="{F3DB4C2F-D435-40BD-8144-073C6854FA5C}" dt="2019-11-16T21:02:42.036" v="389" actId="27636"/>
          <ac:spMkLst>
            <pc:docMk/>
            <pc:sldMk cId="566612425" sldId="304"/>
            <ac:spMk id="10" creationId="{00000000-0000-0000-0000-000000000000}"/>
          </ac:spMkLst>
        </pc:spChg>
        <pc:picChg chg="del">
          <ac:chgData name="Faithe Wempen" userId="a5b80fda8aef011f" providerId="LiveId" clId="{F3DB4C2F-D435-40BD-8144-073C6854FA5C}" dt="2019-11-16T21:02:07.914" v="368" actId="21"/>
          <ac:picMkLst>
            <pc:docMk/>
            <pc:sldMk cId="566612425" sldId="304"/>
            <ac:picMk id="105474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570177444" sldId="305"/>
        </pc:sldMkLst>
      </pc:sldChg>
      <pc:sldChg chg="addSp delSp modSp add del mod chgLayout">
        <pc:chgData name="Faithe Wempen" userId="a5b80fda8aef011f" providerId="LiveId" clId="{F3DB4C2F-D435-40BD-8144-073C6854FA5C}" dt="2019-11-16T21:03:57.280" v="460" actId="47"/>
        <pc:sldMkLst>
          <pc:docMk/>
          <pc:sldMk cId="4006899042" sldId="305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4006899042" sldId="305"/>
            <ac:spMk id="2" creationId="{1DA66619-1D77-460C-86F2-FAB5C2631A24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4006899042" sldId="305"/>
            <ac:spMk id="3" creationId="{902C15C9-2CDC-4056-8A79-32F4865FB8CA}"/>
          </ac:spMkLst>
        </pc:spChg>
        <pc:spChg chg="mod ord">
          <ac:chgData name="Faithe Wempen" userId="a5b80fda8aef011f" providerId="LiveId" clId="{F3DB4C2F-D435-40BD-8144-073C6854FA5C}" dt="2019-11-16T21:03:07.254" v="399" actId="27636"/>
          <ac:spMkLst>
            <pc:docMk/>
            <pc:sldMk cId="4006899042" sldId="305"/>
            <ac:spMk id="10" creationId="{00000000-0000-0000-0000-000000000000}"/>
          </ac:spMkLst>
        </pc:spChg>
      </pc:sldChg>
      <pc:sldChg chg="addSp delSp modSp add mod chgLayout">
        <pc:chgData name="Faithe Wempen" userId="a5b80fda8aef011f" providerId="LiveId" clId="{F3DB4C2F-D435-40BD-8144-073C6854FA5C}" dt="2019-11-16T21:03:41.410" v="459" actId="20577"/>
        <pc:sldMkLst>
          <pc:docMk/>
          <pc:sldMk cId="716997405" sldId="306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716997405" sldId="306"/>
            <ac:spMk id="2" creationId="{5AE9E301-5CCE-4394-9510-5311B4816052}"/>
          </ac:spMkLst>
        </pc:spChg>
        <pc:spChg chg="add mod ord">
          <ac:chgData name="Faithe Wempen" userId="a5b80fda8aef011f" providerId="LiveId" clId="{F3DB4C2F-D435-40BD-8144-073C6854FA5C}" dt="2019-11-16T21:03:41.410" v="459" actId="20577"/>
          <ac:spMkLst>
            <pc:docMk/>
            <pc:sldMk cId="716997405" sldId="306"/>
            <ac:spMk id="3" creationId="{C5D853B3-C892-4EAC-8CD6-0808D712E8D2}"/>
          </ac:spMkLst>
        </pc:spChg>
        <pc:spChg chg="del">
          <ac:chgData name="Faithe Wempen" userId="a5b80fda8aef011f" providerId="LiveId" clId="{F3DB4C2F-D435-40BD-8144-073C6854FA5C}" dt="2019-11-16T21:03:19.325" v="401" actId="478"/>
          <ac:spMkLst>
            <pc:docMk/>
            <pc:sldMk cId="716997405" sldId="306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1:03:13.369" v="400" actId="21"/>
          <ac:spMkLst>
            <pc:docMk/>
            <pc:sldMk cId="716997405" sldId="306"/>
            <ac:spMk id="10" creationId="{00000000-0000-0000-0000-000000000000}"/>
          </ac:spMkLst>
        </pc:spChg>
        <pc:picChg chg="mod">
          <ac:chgData name="Faithe Wempen" userId="a5b80fda8aef011f" providerId="LiveId" clId="{F3DB4C2F-D435-40BD-8144-073C6854FA5C}" dt="2019-11-16T21:03:24.484" v="404" actId="1076"/>
          <ac:picMkLst>
            <pc:docMk/>
            <pc:sldMk cId="716997405" sldId="306"/>
            <ac:picMk id="106498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256787432" sldId="307"/>
        </pc:sldMkLst>
      </pc:sldChg>
      <pc:sldChg chg="addSp delSp modSp add del mod chgLayout">
        <pc:chgData name="Faithe Wempen" userId="a5b80fda8aef011f" providerId="LiveId" clId="{F3DB4C2F-D435-40BD-8144-073C6854FA5C}" dt="2019-11-16T21:07:26.891" v="702" actId="47"/>
        <pc:sldMkLst>
          <pc:docMk/>
          <pc:sldMk cId="3701619700" sldId="307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701619700" sldId="307"/>
            <ac:spMk id="2" creationId="{31D43373-C3EB-4639-9C56-45450D73DB57}"/>
          </ac:spMkLst>
        </pc:spChg>
        <pc:spChg chg="add mod ord">
          <ac:chgData name="Faithe Wempen" userId="a5b80fda8aef011f" providerId="LiveId" clId="{F3DB4C2F-D435-40BD-8144-073C6854FA5C}" dt="2019-11-16T21:05:16.376" v="557" actId="20577"/>
          <ac:spMkLst>
            <pc:docMk/>
            <pc:sldMk cId="3701619700" sldId="307"/>
            <ac:spMk id="3" creationId="{1E2F47FD-EE2E-440F-A268-4A8DAC19808C}"/>
          </ac:spMkLst>
        </pc:spChg>
        <pc:spChg chg="del">
          <ac:chgData name="Faithe Wempen" userId="a5b80fda8aef011f" providerId="LiveId" clId="{F3DB4C2F-D435-40BD-8144-073C6854FA5C}" dt="2019-11-16T21:04:36.898" v="485" actId="478"/>
          <ac:spMkLst>
            <pc:docMk/>
            <pc:sldMk cId="3701619700" sldId="307"/>
            <ac:spMk id="8" creationId="{00000000-0000-0000-0000-000000000000}"/>
          </ac:spMkLst>
        </pc:spChg>
        <pc:spChg chg="mod ord">
          <ac:chgData name="Faithe Wempen" userId="a5b80fda8aef011f" providerId="LiveId" clId="{F3DB4C2F-D435-40BD-8144-073C6854FA5C}" dt="2019-11-16T21:05:57.264" v="650" actId="20577"/>
          <ac:spMkLst>
            <pc:docMk/>
            <pc:sldMk cId="3701619700" sldId="307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21:08:15.478" v="771" actId="1076"/>
        <pc:sldMkLst>
          <pc:docMk/>
          <pc:sldMk cId="674843394" sldId="308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674843394" sldId="308"/>
            <ac:spMk id="2" creationId="{06F326E1-DD20-4A5D-94F4-133E4D1DB7FE}"/>
          </ac:spMkLst>
        </pc:spChg>
        <pc:spChg chg="add mod ord">
          <ac:chgData name="Faithe Wempen" userId="a5b80fda8aef011f" providerId="LiveId" clId="{F3DB4C2F-D435-40BD-8144-073C6854FA5C}" dt="2019-11-16T21:08:13.618" v="770" actId="20577"/>
          <ac:spMkLst>
            <pc:docMk/>
            <pc:sldMk cId="674843394" sldId="308"/>
            <ac:spMk id="3" creationId="{C1542B94-C24F-46BD-8913-E407D107D02F}"/>
          </ac:spMkLst>
        </pc:spChg>
        <pc:spChg chg="del">
          <ac:chgData name="Faithe Wempen" userId="a5b80fda8aef011f" providerId="LiveId" clId="{F3DB4C2F-D435-40BD-8144-073C6854FA5C}" dt="2019-11-16T21:07:06.901" v="701" actId="21"/>
          <ac:spMkLst>
            <pc:docMk/>
            <pc:sldMk cId="674843394" sldId="308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1:06:59.671" v="698"/>
          <ac:spMkLst>
            <pc:docMk/>
            <pc:sldMk cId="674843394" sldId="308"/>
            <ac:spMk id="10" creationId="{00000000-0000-0000-0000-000000000000}"/>
          </ac:spMkLst>
        </pc:spChg>
        <pc:picChg chg="add del">
          <ac:chgData name="Faithe Wempen" userId="a5b80fda8aef011f" providerId="LiveId" clId="{F3DB4C2F-D435-40BD-8144-073C6854FA5C}" dt="2019-11-16T21:06:59.002" v="697" actId="21"/>
          <ac:picMkLst>
            <pc:docMk/>
            <pc:sldMk cId="674843394" sldId="308"/>
            <ac:picMk id="6" creationId="{0079F042-A6C1-4E18-BA0D-DF97977C8A55}"/>
          </ac:picMkLst>
        </pc:picChg>
        <pc:picChg chg="add mod">
          <ac:chgData name="Faithe Wempen" userId="a5b80fda8aef011f" providerId="LiveId" clId="{F3DB4C2F-D435-40BD-8144-073C6854FA5C}" dt="2019-11-16T21:08:15.478" v="771" actId="1076"/>
          <ac:picMkLst>
            <pc:docMk/>
            <pc:sldMk cId="674843394" sldId="308"/>
            <ac:picMk id="7" creationId="{59602C4A-B0D1-4E26-B2F2-AD68890EF6C8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023237790" sldId="308"/>
        </pc:sldMkLst>
      </pc:sldChg>
      <pc:sldChg chg="addSp delSp modSp add del mod chgLayout">
        <pc:chgData name="Faithe Wempen" userId="a5b80fda8aef011f" providerId="LiveId" clId="{F3DB4C2F-D435-40BD-8144-073C6854FA5C}" dt="2019-11-16T21:07:36.802" v="705" actId="47"/>
        <pc:sldMkLst>
          <pc:docMk/>
          <pc:sldMk cId="643381067" sldId="309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643381067" sldId="309"/>
            <ac:spMk id="2" creationId="{6098C38A-FE4E-4330-9C31-51016533BFEB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643381067" sldId="309"/>
            <ac:spMk id="3" creationId="{A11CF2EB-2ABE-449D-9A63-89838B7A2918}"/>
          </ac:spMkLst>
        </pc:spChg>
        <pc:spChg chg="mod ord">
          <ac:chgData name="Faithe Wempen" userId="a5b80fda8aef011f" providerId="LiveId" clId="{F3DB4C2F-D435-40BD-8144-073C6854FA5C}" dt="2019-11-16T21:06:40.659" v="694" actId="21"/>
          <ac:spMkLst>
            <pc:docMk/>
            <pc:sldMk cId="643381067" sldId="309"/>
            <ac:spMk id="10" creationId="{00000000-0000-0000-0000-000000000000}"/>
          </ac:spMkLst>
        </pc:spChg>
        <pc:picChg chg="del">
          <ac:chgData name="Faithe Wempen" userId="a5b80fda8aef011f" providerId="LiveId" clId="{F3DB4C2F-D435-40BD-8144-073C6854FA5C}" dt="2019-11-16T21:06:56.480" v="695" actId="21"/>
          <ac:picMkLst>
            <pc:docMk/>
            <pc:sldMk cId="643381067" sldId="309"/>
            <ac:picMk id="107522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552220375" sldId="309"/>
        </pc:sldMkLst>
      </pc:sldChg>
      <pc:sldChg chg="addSp delSp modSp add mod chgLayout">
        <pc:chgData name="Faithe Wempen" userId="a5b80fda8aef011f" providerId="LiveId" clId="{F3DB4C2F-D435-40BD-8144-073C6854FA5C}" dt="2019-11-16T21:08:43.223" v="829" actId="1076"/>
        <pc:sldMkLst>
          <pc:docMk/>
          <pc:sldMk cId="1847413248" sldId="310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1847413248" sldId="310"/>
            <ac:spMk id="2" creationId="{2D513D7F-39D8-46D3-BDC0-34560B8057E9}"/>
          </ac:spMkLst>
        </pc:spChg>
        <pc:spChg chg="add mod ord">
          <ac:chgData name="Faithe Wempen" userId="a5b80fda8aef011f" providerId="LiveId" clId="{F3DB4C2F-D435-40BD-8144-073C6854FA5C}" dt="2019-11-16T21:08:34.842" v="825" actId="20577"/>
          <ac:spMkLst>
            <pc:docMk/>
            <pc:sldMk cId="1847413248" sldId="310"/>
            <ac:spMk id="3" creationId="{4AF6BF79-6D52-4642-9E40-917C398DBA44}"/>
          </ac:spMkLst>
        </pc:spChg>
        <pc:spChg chg="del">
          <ac:chgData name="Faithe Wempen" userId="a5b80fda8aef011f" providerId="LiveId" clId="{F3DB4C2F-D435-40BD-8144-073C6854FA5C}" dt="2019-11-16T21:08:37.827" v="826" actId="21"/>
          <ac:spMkLst>
            <pc:docMk/>
            <pc:sldMk cId="1847413248" sldId="310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1:07:45.385" v="708"/>
          <ac:spMkLst>
            <pc:docMk/>
            <pc:sldMk cId="1847413248" sldId="310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1:08:43.223" v="829" actId="1076"/>
          <ac:picMkLst>
            <pc:docMk/>
            <pc:sldMk cId="1847413248" sldId="310"/>
            <ac:picMk id="7" creationId="{4D6D7C7E-503A-40D7-91FE-BA168355C5D6}"/>
          </ac:picMkLst>
        </pc:picChg>
        <pc:picChg chg="del">
          <ac:chgData name="Faithe Wempen" userId="a5b80fda8aef011f" providerId="LiveId" clId="{F3DB4C2F-D435-40BD-8144-073C6854FA5C}" dt="2019-11-16T21:07:44.447" v="707" actId="21"/>
          <ac:picMkLst>
            <pc:docMk/>
            <pc:sldMk cId="1847413248" sldId="310"/>
            <ac:picMk id="108546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750821122" sldId="310"/>
        </pc:sldMkLst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062572464" sldId="311"/>
        </pc:sldMkLst>
      </pc:sldChg>
      <pc:sldChg chg="addSp delSp modSp add del mod chgLayout">
        <pc:chgData name="Faithe Wempen" userId="a5b80fda8aef011f" providerId="LiveId" clId="{F3DB4C2F-D435-40BD-8144-073C6854FA5C}" dt="2019-11-16T21:09:09.256" v="830" actId="47"/>
        <pc:sldMkLst>
          <pc:docMk/>
          <pc:sldMk cId="3559806483" sldId="311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559806483" sldId="311"/>
            <ac:spMk id="2" creationId="{1C9B5B5B-8453-430F-82C4-B13F48A6DF18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559806483" sldId="311"/>
            <ac:spMk id="3" creationId="{F8F72928-BF19-4F3E-B28C-77D246BD83F1}"/>
          </ac:spMkLst>
        </pc:spChg>
        <pc:spChg chg="mod ord">
          <ac:chgData name="Faithe Wempen" userId="a5b80fda8aef011f" providerId="LiveId" clId="{F3DB4C2F-D435-40BD-8144-073C6854FA5C}" dt="2019-11-16T20:59:13.801" v="85" actId="27636"/>
          <ac:spMkLst>
            <pc:docMk/>
            <pc:sldMk cId="3559806483" sldId="311"/>
            <ac:spMk id="10" creationId="{00000000-0000-0000-0000-000000000000}"/>
          </ac:spMkLst>
        </pc:spChg>
      </pc:sldChg>
      <pc:sldChg chg="addSp delSp modSp add mod chgLayout modNotesTx">
        <pc:chgData name="Faithe Wempen" userId="a5b80fda8aef011f" providerId="LiveId" clId="{F3DB4C2F-D435-40BD-8144-073C6854FA5C}" dt="2019-11-16T21:10:11.692" v="914" actId="1076"/>
        <pc:sldMkLst>
          <pc:docMk/>
          <pc:sldMk cId="1004755570" sldId="312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1004755570" sldId="312"/>
            <ac:spMk id="2" creationId="{5EB09369-4344-495F-B631-DD16D86B0F7B}"/>
          </ac:spMkLst>
        </pc:spChg>
        <pc:spChg chg="add mod ord">
          <ac:chgData name="Faithe Wempen" userId="a5b80fda8aef011f" providerId="LiveId" clId="{F3DB4C2F-D435-40BD-8144-073C6854FA5C}" dt="2019-11-16T21:10:01.225" v="911" actId="20577"/>
          <ac:spMkLst>
            <pc:docMk/>
            <pc:sldMk cId="1004755570" sldId="312"/>
            <ac:spMk id="3" creationId="{C786E313-3C3E-49D6-A7FF-7D75B3D93B42}"/>
          </ac:spMkLst>
        </pc:spChg>
        <pc:spChg chg="del">
          <ac:chgData name="Faithe Wempen" userId="a5b80fda8aef011f" providerId="LiveId" clId="{F3DB4C2F-D435-40BD-8144-073C6854FA5C}" dt="2019-11-16T21:09:29.437" v="838" actId="21"/>
          <ac:spMkLst>
            <pc:docMk/>
            <pc:sldMk cId="1004755570" sldId="312"/>
            <ac:spMk id="8" creationId="{00000000-0000-0000-0000-000000000000}"/>
          </ac:spMkLst>
        </pc:spChg>
        <pc:spChg chg="del mod ord">
          <ac:chgData name="Faithe Wempen" userId="a5b80fda8aef011f" providerId="LiveId" clId="{F3DB4C2F-D435-40BD-8144-073C6854FA5C}" dt="2019-11-16T21:09:59.507" v="910"/>
          <ac:spMkLst>
            <pc:docMk/>
            <pc:sldMk cId="1004755570" sldId="312"/>
            <ac:spMk id="10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1:10:11.692" v="914" actId="1076"/>
          <ac:picMkLst>
            <pc:docMk/>
            <pc:sldMk cId="1004755570" sldId="312"/>
            <ac:picMk id="6" creationId="{6BCB0598-A2D7-4FC0-8BA5-7C4C3AFD3BDA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417198503" sldId="312"/>
        </pc:sldMkLst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039815779" sldId="313"/>
        </pc:sldMkLst>
      </pc:sldChg>
      <pc:sldChg chg="addSp delSp modSp add del mod chgLayout">
        <pc:chgData name="Faithe Wempen" userId="a5b80fda8aef011f" providerId="LiveId" clId="{F3DB4C2F-D435-40BD-8144-073C6854FA5C}" dt="2019-11-16T21:10:13.812" v="915" actId="47"/>
        <pc:sldMkLst>
          <pc:docMk/>
          <pc:sldMk cId="3708129856" sldId="313"/>
        </pc:sldMkLst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708129856" sldId="313"/>
            <ac:spMk id="2" creationId="{31973F86-6933-42AA-A46F-371655965CB4}"/>
          </ac:spMkLst>
        </pc:spChg>
        <pc:spChg chg="add del mod ord">
          <ac:chgData name="Faithe Wempen" userId="a5b80fda8aef011f" providerId="LiveId" clId="{F3DB4C2F-D435-40BD-8144-073C6854FA5C}" dt="2019-11-16T21:09:56.311" v="908" actId="21"/>
          <ac:spMkLst>
            <pc:docMk/>
            <pc:sldMk cId="3708129856" sldId="313"/>
            <ac:spMk id="3" creationId="{BE8EE006-EA7B-4907-A77D-81636B9D311B}"/>
          </ac:spMkLst>
        </pc:spChg>
        <pc:picChg chg="del">
          <ac:chgData name="Faithe Wempen" userId="a5b80fda8aef011f" providerId="LiveId" clId="{F3DB4C2F-D435-40BD-8144-073C6854FA5C}" dt="2019-11-16T21:09:57.528" v="909" actId="21"/>
          <ac:picMkLst>
            <pc:docMk/>
            <pc:sldMk cId="3708129856" sldId="313"/>
            <ac:picMk id="109570" creationId="{00000000-0000-0000-0000-000000000000}"/>
          </ac:picMkLst>
        </pc:picChg>
      </pc:sldChg>
      <pc:sldChg chg="addSp delSp modSp add del mod chgLayout">
        <pc:chgData name="Faithe Wempen" userId="a5b80fda8aef011f" providerId="LiveId" clId="{F3DB4C2F-D435-40BD-8144-073C6854FA5C}" dt="2019-11-16T21:14:07.480" v="1188" actId="47"/>
        <pc:sldMkLst>
          <pc:docMk/>
          <pc:sldMk cId="2101512374" sldId="314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2101512374" sldId="314"/>
            <ac:spMk id="2" creationId="{68810560-B349-4E16-B411-E7EBD2FE40DA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2101512374" sldId="314"/>
            <ac:spMk id="3" creationId="{5F1AFA06-20ED-45B0-A1C2-AF5F3200222C}"/>
          </ac:spMkLst>
        </pc:spChg>
        <pc:spChg chg="mod ord">
          <ac:chgData name="Faithe Wempen" userId="a5b80fda8aef011f" providerId="LiveId" clId="{F3DB4C2F-D435-40BD-8144-073C6854FA5C}" dt="2019-11-16T20:59:13.859" v="87" actId="27636"/>
          <ac:spMkLst>
            <pc:docMk/>
            <pc:sldMk cId="2101512374" sldId="314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638107333" sldId="314"/>
        </pc:sldMkLst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351582354" sldId="315"/>
        </pc:sldMkLst>
      </pc:sldChg>
      <pc:sldChg chg="addSp delSp modSp add del mod chgLayout">
        <pc:chgData name="Faithe Wempen" userId="a5b80fda8aef011f" providerId="LiveId" clId="{F3DB4C2F-D435-40BD-8144-073C6854FA5C}" dt="2019-11-16T21:14:07.480" v="1188" actId="47"/>
        <pc:sldMkLst>
          <pc:docMk/>
          <pc:sldMk cId="3266193058" sldId="315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266193058" sldId="315"/>
            <ac:spMk id="2" creationId="{D8F7D9C6-3A40-4122-9C9C-C98A3C37E3CF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266193058" sldId="315"/>
            <ac:spMk id="3" creationId="{7AD3D0B0-E68A-43E7-98D7-9D98A58F0E96}"/>
          </ac:spMkLst>
        </pc:spChg>
        <pc:spChg chg="mod ord">
          <ac:chgData name="Faithe Wempen" userId="a5b80fda8aef011f" providerId="LiveId" clId="{F3DB4C2F-D435-40BD-8144-073C6854FA5C}" dt="2019-11-16T20:59:13.896" v="88" actId="27636"/>
          <ac:spMkLst>
            <pc:docMk/>
            <pc:sldMk cId="3266193058" sldId="315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901991504" sldId="316"/>
        </pc:sldMkLst>
      </pc:sldChg>
      <pc:sldChg chg="addSp delSp modSp add del mod chgLayout">
        <pc:chgData name="Faithe Wempen" userId="a5b80fda8aef011f" providerId="LiveId" clId="{F3DB4C2F-D435-40BD-8144-073C6854FA5C}" dt="2019-11-16T21:14:07.480" v="1188" actId="47"/>
        <pc:sldMkLst>
          <pc:docMk/>
          <pc:sldMk cId="1819591363" sldId="316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1819591363" sldId="316"/>
            <ac:spMk id="2" creationId="{A8CB46A5-CF6B-49D4-AF35-E30C6B0FC566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1819591363" sldId="316"/>
            <ac:spMk id="3" creationId="{4F8DB2F3-5247-4605-946E-2AAEFF68161D}"/>
          </ac:spMkLst>
        </pc:spChg>
        <pc:spChg chg="mod ord">
          <ac:chgData name="Faithe Wempen" userId="a5b80fda8aef011f" providerId="LiveId" clId="{F3DB4C2F-D435-40BD-8144-073C6854FA5C}" dt="2019-11-16T20:59:13.916" v="89" actId="27636"/>
          <ac:spMkLst>
            <pc:docMk/>
            <pc:sldMk cId="1819591363" sldId="316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21:14:32.575" v="1195" actId="47"/>
        <pc:sldMkLst>
          <pc:docMk/>
          <pc:sldMk cId="827996305" sldId="317"/>
        </pc:sldMkLst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827996305" sldId="317"/>
            <ac:spMk id="2" creationId="{4F115B39-96DA-4052-8984-6A3CD09AA9CE}"/>
          </ac:spMkLst>
        </pc:spChg>
        <pc:spChg chg="add del mod ord">
          <ac:chgData name="Faithe Wempen" userId="a5b80fda8aef011f" providerId="LiveId" clId="{F3DB4C2F-D435-40BD-8144-073C6854FA5C}" dt="2019-11-16T21:14:17.153" v="1189" actId="478"/>
          <ac:spMkLst>
            <pc:docMk/>
            <pc:sldMk cId="827996305" sldId="317"/>
            <ac:spMk id="3" creationId="{EF609D84-BAF0-4A75-AA68-573BDD0436D2}"/>
          </ac:spMkLst>
        </pc:spChg>
        <pc:picChg chg="del">
          <ac:chgData name="Faithe Wempen" userId="a5b80fda8aef011f" providerId="LiveId" clId="{F3DB4C2F-D435-40BD-8144-073C6854FA5C}" dt="2019-11-16T21:14:23.290" v="1191" actId="21"/>
          <ac:picMkLst>
            <pc:docMk/>
            <pc:sldMk cId="827996305" sldId="317"/>
            <ac:picMk id="5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2616274270" sldId="318"/>
        </pc:sldMkLst>
      </pc:sldChg>
      <pc:sldChg chg="addSp delSp modSp add del mod chgLayout">
        <pc:chgData name="Faithe Wempen" userId="a5b80fda8aef011f" providerId="LiveId" clId="{F3DB4C2F-D435-40BD-8144-073C6854FA5C}" dt="2019-11-16T21:15:42.462" v="1226" actId="47"/>
        <pc:sldMkLst>
          <pc:docMk/>
          <pc:sldMk cId="4134098409" sldId="318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4134098409" sldId="318"/>
            <ac:spMk id="2" creationId="{92D3740B-84B0-4504-9E7C-C41EA8BE739E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4134098409" sldId="318"/>
            <ac:spMk id="3" creationId="{4649D557-9B52-4F25-9296-C454F31F53F7}"/>
          </ac:spMkLst>
        </pc:spChg>
        <pc:spChg chg="mod ord">
          <ac:chgData name="Faithe Wempen" userId="a5b80fda8aef011f" providerId="LiveId" clId="{F3DB4C2F-D435-40BD-8144-073C6854FA5C}" dt="2019-11-16T21:15:20.173" v="1215" actId="27636"/>
          <ac:spMkLst>
            <pc:docMk/>
            <pc:sldMk cId="4134098409" sldId="318"/>
            <ac:spMk id="10" creationId="{00000000-0000-0000-0000-000000000000}"/>
          </ac:spMkLst>
        </pc:spChg>
      </pc:sldChg>
      <pc:sldChg chg="addSp delSp modSp add del mod chgLayout">
        <pc:chgData name="Faithe Wempen" userId="a5b80fda8aef011f" providerId="LiveId" clId="{F3DB4C2F-D435-40BD-8144-073C6854FA5C}" dt="2019-11-16T21:15:40.945" v="1225" actId="47"/>
        <pc:sldMkLst>
          <pc:docMk/>
          <pc:sldMk cId="3486799857" sldId="319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486799857" sldId="319"/>
            <ac:spMk id="2" creationId="{DDD6A8B3-A41A-4259-B263-D1AC6341DEE9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486799857" sldId="319"/>
            <ac:spMk id="3" creationId="{697A7E86-8093-4A36-B5E3-CB7A85FA3D8F}"/>
          </ac:spMkLst>
        </pc:spChg>
        <pc:spChg chg="mod ord">
          <ac:chgData name="Faithe Wempen" userId="a5b80fda8aef011f" providerId="LiveId" clId="{F3DB4C2F-D435-40BD-8144-073C6854FA5C}" dt="2019-11-16T21:15:34.938" v="1224" actId="27636"/>
          <ac:spMkLst>
            <pc:docMk/>
            <pc:sldMk cId="3486799857" sldId="319"/>
            <ac:spMk id="10" creationId="{00000000-0000-0000-0000-000000000000}"/>
          </ac:spMkLst>
        </pc:spChg>
      </pc:sldChg>
      <pc:sldChg chg="addSp delSp modSp add mod chgLayout">
        <pc:chgData name="Faithe Wempen" userId="a5b80fda8aef011f" providerId="LiveId" clId="{F3DB4C2F-D435-40BD-8144-073C6854FA5C}" dt="2019-11-16T21:15:03.718" v="1205" actId="1076"/>
        <pc:sldMkLst>
          <pc:docMk/>
          <pc:sldMk cId="769540332" sldId="320"/>
        </pc:sldMkLst>
        <pc:spChg chg="add mod ord">
          <ac:chgData name="Faithe Wempen" userId="a5b80fda8aef011f" providerId="LiveId" clId="{F3DB4C2F-D435-40BD-8144-073C6854FA5C}" dt="2019-11-16T21:14:56.036" v="1201" actId="368"/>
          <ac:spMkLst>
            <pc:docMk/>
            <pc:sldMk cId="769540332" sldId="320"/>
            <ac:spMk id="2" creationId="{1F709A42-6CD5-4F2D-BE54-1CC27B1E2D59}"/>
          </ac:spMkLst>
        </pc:spChg>
        <pc:spChg chg="add del mod ord">
          <ac:chgData name="Faithe Wempen" userId="a5b80fda8aef011f" providerId="LiveId" clId="{F3DB4C2F-D435-40BD-8144-073C6854FA5C}" dt="2019-11-16T21:15:00.190" v="1203"/>
          <ac:spMkLst>
            <pc:docMk/>
            <pc:sldMk cId="769540332" sldId="320"/>
            <ac:spMk id="3" creationId="{C163BC5B-CE42-4B7A-A5F6-42A53EF7DBE7}"/>
          </ac:spMkLst>
        </pc:spChg>
        <pc:spChg chg="mod">
          <ac:chgData name="Faithe Wempen" userId="a5b80fda8aef011f" providerId="LiveId" clId="{F3DB4C2F-D435-40BD-8144-073C6854FA5C}" dt="2019-11-16T21:14:52.363" v="1196" actId="21"/>
          <ac:spMkLst>
            <pc:docMk/>
            <pc:sldMk cId="769540332" sldId="320"/>
            <ac:spMk id="8" creationId="{00000000-0000-0000-0000-000000000000}"/>
          </ac:spMkLst>
        </pc:spChg>
        <pc:picChg chg="add mod">
          <ac:chgData name="Faithe Wempen" userId="a5b80fda8aef011f" providerId="LiveId" clId="{F3DB4C2F-D435-40BD-8144-073C6854FA5C}" dt="2019-11-16T21:15:03.718" v="1205" actId="1076"/>
          <ac:picMkLst>
            <pc:docMk/>
            <pc:sldMk cId="769540332" sldId="320"/>
            <ac:picMk id="6" creationId="{1C2D8554-8A87-49DF-ABE4-DAB5AF227234}"/>
          </ac:picMkLst>
        </pc:picChg>
        <pc:picChg chg="del">
          <ac:chgData name="Faithe Wempen" userId="a5b80fda8aef011f" providerId="LiveId" clId="{F3DB4C2F-D435-40BD-8144-073C6854FA5C}" dt="2019-11-16T21:14:59.349" v="1202" actId="21"/>
          <ac:picMkLst>
            <pc:docMk/>
            <pc:sldMk cId="769540332" sldId="320"/>
            <ac:picMk id="111618" creationId="{00000000-0000-0000-0000-000000000000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1428679184" sldId="321"/>
        </pc:sldMkLst>
      </pc:sldChg>
      <pc:sldChg chg="addSp delSp modSp add mod chgLayout">
        <pc:chgData name="Faithe Wempen" userId="a5b80fda8aef011f" providerId="LiveId" clId="{F3DB4C2F-D435-40BD-8144-073C6854FA5C}" dt="2019-11-16T21:17:44.611" v="1319" actId="14734"/>
        <pc:sldMkLst>
          <pc:docMk/>
          <pc:sldMk cId="2869136397" sldId="321"/>
        </pc:sldMkLst>
        <pc:spChg chg="add mod ord">
          <ac:chgData name="Faithe Wempen" userId="a5b80fda8aef011f" providerId="LiveId" clId="{F3DB4C2F-D435-40BD-8144-073C6854FA5C}" dt="2019-11-16T21:16:10.654" v="1286" actId="20577"/>
          <ac:spMkLst>
            <pc:docMk/>
            <pc:sldMk cId="2869136397" sldId="321"/>
            <ac:spMk id="2" creationId="{71B0CB0A-3B7A-465B-AE21-BDDA043C2A06}"/>
          </ac:spMkLst>
        </pc:spChg>
        <pc:spChg chg="add del mod ord">
          <ac:chgData name="Faithe Wempen" userId="a5b80fda8aef011f" providerId="LiveId" clId="{F3DB4C2F-D435-40BD-8144-073C6854FA5C}" dt="2019-11-16T21:15:56.005" v="1228"/>
          <ac:spMkLst>
            <pc:docMk/>
            <pc:sldMk cId="2869136397" sldId="321"/>
            <ac:spMk id="3" creationId="{B435C354-F5A2-4664-9F50-E49695CA3714}"/>
          </ac:spMkLst>
        </pc:spChg>
        <pc:spChg chg="del">
          <ac:chgData name="Faithe Wempen" userId="a5b80fda8aef011f" providerId="LiveId" clId="{F3DB4C2F-D435-40BD-8144-073C6854FA5C}" dt="2019-11-16T21:16:00.657" v="1229" actId="21"/>
          <ac:spMkLst>
            <pc:docMk/>
            <pc:sldMk cId="2869136397" sldId="321"/>
            <ac:spMk id="8" creationId="{00000000-0000-0000-0000-000000000000}"/>
          </ac:spMkLst>
        </pc:spChg>
        <pc:graphicFrameChg chg="del">
          <ac:chgData name="Faithe Wempen" userId="a5b80fda8aef011f" providerId="LiveId" clId="{F3DB4C2F-D435-40BD-8144-073C6854FA5C}" dt="2019-11-16T21:15:54.893" v="1227" actId="21"/>
          <ac:graphicFrameMkLst>
            <pc:docMk/>
            <pc:sldMk cId="2869136397" sldId="321"/>
            <ac:graphicFrameMk id="5" creationId="{00000000-0000-0000-0000-000000000000}"/>
          </ac:graphicFrameMkLst>
        </pc:graphicFrameChg>
        <pc:graphicFrameChg chg="add mod modGraphic">
          <ac:chgData name="Faithe Wempen" userId="a5b80fda8aef011f" providerId="LiveId" clId="{F3DB4C2F-D435-40BD-8144-073C6854FA5C}" dt="2019-11-16T21:17:44.611" v="1319" actId="14734"/>
          <ac:graphicFrameMkLst>
            <pc:docMk/>
            <pc:sldMk cId="2869136397" sldId="321"/>
            <ac:graphicFrameMk id="6" creationId="{91923B13-EEEB-4286-8FE0-91196647F084}"/>
          </ac:graphicFrameMkLst>
        </pc:graphicFrame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923219459" sldId="322"/>
        </pc:sldMkLst>
      </pc:sldChg>
      <pc:sldChg chg="addSp delSp modSp add del mod chgLayout">
        <pc:chgData name="Faithe Wempen" userId="a5b80fda8aef011f" providerId="LiveId" clId="{F3DB4C2F-D435-40BD-8144-073C6854FA5C}" dt="2019-11-16T21:17:55.277" v="1320" actId="47"/>
        <pc:sldMkLst>
          <pc:docMk/>
          <pc:sldMk cId="3241919547" sldId="322"/>
        </pc:sldMkLst>
        <pc:spChg chg="add del mod">
          <ac:chgData name="Faithe Wempen" userId="a5b80fda8aef011f" providerId="LiveId" clId="{F3DB4C2F-D435-40BD-8144-073C6854FA5C}" dt="2019-11-16T20:59:13.480" v="76" actId="6264"/>
          <ac:spMkLst>
            <pc:docMk/>
            <pc:sldMk cId="3241919547" sldId="322"/>
            <ac:spMk id="2" creationId="{BEBE9D66-1D1B-4F1E-87D3-F2B3D43D706A}"/>
          </ac:spMkLst>
        </pc:spChg>
        <pc:spChg chg="add mod ord">
          <ac:chgData name="Faithe Wempen" userId="a5b80fda8aef011f" providerId="LiveId" clId="{F3DB4C2F-D435-40BD-8144-073C6854FA5C}" dt="2019-11-16T20:59:13.480" v="76" actId="6264"/>
          <ac:spMkLst>
            <pc:docMk/>
            <pc:sldMk cId="3241919547" sldId="322"/>
            <ac:spMk id="3" creationId="{004DDF84-B603-428D-8963-CCFAD76AB684}"/>
          </ac:spMkLst>
        </pc:spChg>
        <pc:spChg chg="mod ord">
          <ac:chgData name="Faithe Wempen" userId="a5b80fda8aef011f" providerId="LiveId" clId="{F3DB4C2F-D435-40BD-8144-073C6854FA5C}" dt="2019-11-16T20:59:14.016" v="92" actId="27636"/>
          <ac:spMkLst>
            <pc:docMk/>
            <pc:sldMk cId="3241919547" sldId="322"/>
            <ac:spMk id="10" creationId="{00000000-0000-0000-0000-000000000000}"/>
          </ac:spMkLst>
        </pc:sp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400056246" sldId="323"/>
        </pc:sldMkLst>
      </pc:sldChg>
      <pc:sldChg chg="addSp delSp modSp new mod">
        <pc:chgData name="Faithe Wempen" userId="a5b80fda8aef011f" providerId="LiveId" clId="{F3DB4C2F-D435-40BD-8144-073C6854FA5C}" dt="2019-11-16T21:02:15.648" v="371" actId="1076"/>
        <pc:sldMkLst>
          <pc:docMk/>
          <pc:sldMk cId="2641336574" sldId="323"/>
        </pc:sldMkLst>
        <pc:spChg chg="mod">
          <ac:chgData name="Faithe Wempen" userId="a5b80fda8aef011f" providerId="LiveId" clId="{F3DB4C2F-D435-40BD-8144-073C6854FA5C}" dt="2019-11-16T21:02:02.731" v="367" actId="20577"/>
          <ac:spMkLst>
            <pc:docMk/>
            <pc:sldMk cId="2641336574" sldId="323"/>
            <ac:spMk id="2" creationId="{4B58978E-37F4-418A-8D23-C74FFB23123D}"/>
          </ac:spMkLst>
        </pc:spChg>
        <pc:spChg chg="del">
          <ac:chgData name="Faithe Wempen" userId="a5b80fda8aef011f" providerId="LiveId" clId="{F3DB4C2F-D435-40BD-8144-073C6854FA5C}" dt="2019-11-16T21:02:11.806" v="369"/>
          <ac:spMkLst>
            <pc:docMk/>
            <pc:sldMk cId="2641336574" sldId="323"/>
            <ac:spMk id="3" creationId="{F4598506-5646-46C0-A81D-08E448343CFA}"/>
          </ac:spMkLst>
        </pc:spChg>
        <pc:picChg chg="add mod">
          <ac:chgData name="Faithe Wempen" userId="a5b80fda8aef011f" providerId="LiveId" clId="{F3DB4C2F-D435-40BD-8144-073C6854FA5C}" dt="2019-11-16T21:02:15.648" v="371" actId="1076"/>
          <ac:picMkLst>
            <pc:docMk/>
            <pc:sldMk cId="2641336574" sldId="323"/>
            <ac:picMk id="4" creationId="{4C5A3529-F2C4-4639-9010-FC8EF8B0F75E}"/>
          </ac:picMkLst>
        </pc:picChg>
      </pc:sldChg>
      <pc:sldChg chg="addSp delSp modSp new mod">
        <pc:chgData name="Faithe Wempen" userId="a5b80fda8aef011f" providerId="LiveId" clId="{F3DB4C2F-D435-40BD-8144-073C6854FA5C}" dt="2019-11-16T21:11:12.407" v="954" actId="1076"/>
        <pc:sldMkLst>
          <pc:docMk/>
          <pc:sldMk cId="662064081" sldId="324"/>
        </pc:sldMkLst>
        <pc:spChg chg="mod">
          <ac:chgData name="Faithe Wempen" userId="a5b80fda8aef011f" providerId="LiveId" clId="{F3DB4C2F-D435-40BD-8144-073C6854FA5C}" dt="2019-11-16T21:10:50.876" v="951" actId="20577"/>
          <ac:spMkLst>
            <pc:docMk/>
            <pc:sldMk cId="662064081" sldId="324"/>
            <ac:spMk id="2" creationId="{5CA5F18C-48E2-49E5-82AF-3B9502CB5DB1}"/>
          </ac:spMkLst>
        </pc:spChg>
        <pc:spChg chg="del">
          <ac:chgData name="Faithe Wempen" userId="a5b80fda8aef011f" providerId="LiveId" clId="{F3DB4C2F-D435-40BD-8144-073C6854FA5C}" dt="2019-11-16T21:11:07.568" v="952"/>
          <ac:spMkLst>
            <pc:docMk/>
            <pc:sldMk cId="662064081" sldId="324"/>
            <ac:spMk id="3" creationId="{E453D939-F499-4FD1-9286-8904E6DD0BC2}"/>
          </ac:spMkLst>
        </pc:spChg>
        <pc:picChg chg="add mod">
          <ac:chgData name="Faithe Wempen" userId="a5b80fda8aef011f" providerId="LiveId" clId="{F3DB4C2F-D435-40BD-8144-073C6854FA5C}" dt="2019-11-16T21:11:12.407" v="954" actId="1076"/>
          <ac:picMkLst>
            <pc:docMk/>
            <pc:sldMk cId="662064081" sldId="324"/>
            <ac:picMk id="4" creationId="{9449FE06-86D2-4AFC-AB65-EF900FDD15EC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977544372" sldId="324"/>
        </pc:sldMkLst>
      </pc:sldChg>
      <pc:sldChg chg="addSp delSp modSp new mod">
        <pc:chgData name="Faithe Wempen" userId="a5b80fda8aef011f" providerId="LiveId" clId="{F3DB4C2F-D435-40BD-8144-073C6854FA5C}" dt="2019-11-16T21:11:46.126" v="999"/>
        <pc:sldMkLst>
          <pc:docMk/>
          <pc:sldMk cId="1741311093" sldId="325"/>
        </pc:sldMkLst>
        <pc:spChg chg="mod">
          <ac:chgData name="Faithe Wempen" userId="a5b80fda8aef011f" providerId="LiveId" clId="{F3DB4C2F-D435-40BD-8144-073C6854FA5C}" dt="2019-11-16T21:11:29.950" v="998" actId="20577"/>
          <ac:spMkLst>
            <pc:docMk/>
            <pc:sldMk cId="1741311093" sldId="325"/>
            <ac:spMk id="2" creationId="{56108399-00D7-42C8-848D-B9A1CE922D33}"/>
          </ac:spMkLst>
        </pc:spChg>
        <pc:spChg chg="del">
          <ac:chgData name="Faithe Wempen" userId="a5b80fda8aef011f" providerId="LiveId" clId="{F3DB4C2F-D435-40BD-8144-073C6854FA5C}" dt="2019-11-16T21:11:46.126" v="999"/>
          <ac:spMkLst>
            <pc:docMk/>
            <pc:sldMk cId="1741311093" sldId="325"/>
            <ac:spMk id="3" creationId="{AC14774A-D135-44D9-9E1C-448FC016EDF7}"/>
          </ac:spMkLst>
        </pc:spChg>
        <pc:picChg chg="add mod">
          <ac:chgData name="Faithe Wempen" userId="a5b80fda8aef011f" providerId="LiveId" clId="{F3DB4C2F-D435-40BD-8144-073C6854FA5C}" dt="2019-11-16T21:11:46.126" v="999"/>
          <ac:picMkLst>
            <pc:docMk/>
            <pc:sldMk cId="1741311093" sldId="325"/>
            <ac:picMk id="4" creationId="{719C103E-CD09-4EDA-9EFC-ED64B26AA9B3}"/>
          </ac:picMkLst>
        </pc:picChg>
      </pc:sldChg>
      <pc:sldChg chg="del">
        <pc:chgData name="Faithe Wempen" userId="a5b80fda8aef011f" providerId="LiveId" clId="{F3DB4C2F-D435-40BD-8144-073C6854FA5C}" dt="2019-11-16T20:56:58.512" v="0" actId="47"/>
        <pc:sldMkLst>
          <pc:docMk/>
          <pc:sldMk cId="1752890440" sldId="326"/>
        </pc:sldMkLst>
      </pc:sldChg>
      <pc:sldChg chg="addSp delSp modSp new mod">
        <pc:chgData name="Faithe Wempen" userId="a5b80fda8aef011f" providerId="LiveId" clId="{F3DB4C2F-D435-40BD-8144-073C6854FA5C}" dt="2019-11-16T21:12:31.060" v="1039" actId="1076"/>
        <pc:sldMkLst>
          <pc:docMk/>
          <pc:sldMk cId="3137690310" sldId="326"/>
        </pc:sldMkLst>
        <pc:spChg chg="mod">
          <ac:chgData name="Faithe Wempen" userId="a5b80fda8aef011f" providerId="LiveId" clId="{F3DB4C2F-D435-40BD-8144-073C6854FA5C}" dt="2019-11-16T21:12:12.905" v="1036" actId="27636"/>
          <ac:spMkLst>
            <pc:docMk/>
            <pc:sldMk cId="3137690310" sldId="326"/>
            <ac:spMk id="2" creationId="{2CD62479-5CE6-423D-99B1-01D4DA66F91E}"/>
          </ac:spMkLst>
        </pc:spChg>
        <pc:spChg chg="del">
          <ac:chgData name="Faithe Wempen" userId="a5b80fda8aef011f" providerId="LiveId" clId="{F3DB4C2F-D435-40BD-8144-073C6854FA5C}" dt="2019-11-16T21:12:26.784" v="1037"/>
          <ac:spMkLst>
            <pc:docMk/>
            <pc:sldMk cId="3137690310" sldId="326"/>
            <ac:spMk id="3" creationId="{5E9BE680-D0B4-42FF-9D1F-8B0BCA746C5E}"/>
          </ac:spMkLst>
        </pc:spChg>
        <pc:picChg chg="add mod">
          <ac:chgData name="Faithe Wempen" userId="a5b80fda8aef011f" providerId="LiveId" clId="{F3DB4C2F-D435-40BD-8144-073C6854FA5C}" dt="2019-11-16T21:12:31.060" v="1039" actId="1076"/>
          <ac:picMkLst>
            <pc:docMk/>
            <pc:sldMk cId="3137690310" sldId="326"/>
            <ac:picMk id="4" creationId="{C30E9FF6-4F72-4EE5-B2AC-0E1E3F1502B2}"/>
          </ac:picMkLst>
        </pc:picChg>
      </pc:sldChg>
      <pc:sldChg chg="addSp delSp modSp new mod">
        <pc:chgData name="Faithe Wempen" userId="a5b80fda8aef011f" providerId="LiveId" clId="{F3DB4C2F-D435-40BD-8144-073C6854FA5C}" dt="2019-11-16T21:13:16.884" v="1130" actId="1076"/>
        <pc:sldMkLst>
          <pc:docMk/>
          <pc:sldMk cId="2851084532" sldId="327"/>
        </pc:sldMkLst>
        <pc:spChg chg="mod">
          <ac:chgData name="Faithe Wempen" userId="a5b80fda8aef011f" providerId="LiveId" clId="{F3DB4C2F-D435-40BD-8144-073C6854FA5C}" dt="2019-11-16T21:12:56.080" v="1127" actId="20577"/>
          <ac:spMkLst>
            <pc:docMk/>
            <pc:sldMk cId="2851084532" sldId="327"/>
            <ac:spMk id="2" creationId="{F2076875-45E0-4CB2-A40F-DD2C1CC2076B}"/>
          </ac:spMkLst>
        </pc:spChg>
        <pc:spChg chg="del">
          <ac:chgData name="Faithe Wempen" userId="a5b80fda8aef011f" providerId="LiveId" clId="{F3DB4C2F-D435-40BD-8144-073C6854FA5C}" dt="2019-11-16T21:13:11.418" v="1128"/>
          <ac:spMkLst>
            <pc:docMk/>
            <pc:sldMk cId="2851084532" sldId="327"/>
            <ac:spMk id="3" creationId="{83D277DF-1508-40CC-B5F1-E09A5606B3A5}"/>
          </ac:spMkLst>
        </pc:spChg>
        <pc:picChg chg="add mod">
          <ac:chgData name="Faithe Wempen" userId="a5b80fda8aef011f" providerId="LiveId" clId="{F3DB4C2F-D435-40BD-8144-073C6854FA5C}" dt="2019-11-16T21:13:16.884" v="1130" actId="1076"/>
          <ac:picMkLst>
            <pc:docMk/>
            <pc:sldMk cId="2851084532" sldId="327"/>
            <ac:picMk id="4" creationId="{314AB672-097B-459C-B3E0-5C8DE9449402}"/>
          </ac:picMkLst>
        </pc:picChg>
      </pc:sldChg>
      <pc:sldChg chg="addSp delSp modSp new mod">
        <pc:chgData name="Faithe Wempen" userId="a5b80fda8aef011f" providerId="LiveId" clId="{F3DB4C2F-D435-40BD-8144-073C6854FA5C}" dt="2019-11-16T21:14:30.540" v="1194" actId="1076"/>
        <pc:sldMkLst>
          <pc:docMk/>
          <pc:sldMk cId="2056212917" sldId="328"/>
        </pc:sldMkLst>
        <pc:spChg chg="mod">
          <ac:chgData name="Faithe Wempen" userId="a5b80fda8aef011f" providerId="LiveId" clId="{F3DB4C2F-D435-40BD-8144-073C6854FA5C}" dt="2019-11-16T21:13:35.886" v="1186" actId="20577"/>
          <ac:spMkLst>
            <pc:docMk/>
            <pc:sldMk cId="2056212917" sldId="328"/>
            <ac:spMk id="2" creationId="{E80B072D-7035-44CC-9F98-E26A429E3824}"/>
          </ac:spMkLst>
        </pc:spChg>
        <pc:spChg chg="del">
          <ac:chgData name="Faithe Wempen" userId="a5b80fda8aef011f" providerId="LiveId" clId="{F3DB4C2F-D435-40BD-8144-073C6854FA5C}" dt="2019-11-16T21:13:58.764" v="1187"/>
          <ac:spMkLst>
            <pc:docMk/>
            <pc:sldMk cId="2056212917" sldId="328"/>
            <ac:spMk id="3" creationId="{D1CAB1B2-A0BC-4D1A-918A-0D5193ED3D29}"/>
          </ac:spMkLst>
        </pc:spChg>
        <pc:spChg chg="add del mod">
          <ac:chgData name="Faithe Wempen" userId="a5b80fda8aef011f" providerId="LiveId" clId="{F3DB4C2F-D435-40BD-8144-073C6854FA5C}" dt="2019-11-16T21:14:25.171" v="1192"/>
          <ac:spMkLst>
            <pc:docMk/>
            <pc:sldMk cId="2056212917" sldId="328"/>
            <ac:spMk id="6" creationId="{B28C25CF-09EF-4E15-96C5-9D4AA7D30245}"/>
          </ac:spMkLst>
        </pc:spChg>
        <pc:picChg chg="add del mod">
          <ac:chgData name="Faithe Wempen" userId="a5b80fda8aef011f" providerId="LiveId" clId="{F3DB4C2F-D435-40BD-8144-073C6854FA5C}" dt="2019-11-16T21:14:20.105" v="1190" actId="478"/>
          <ac:picMkLst>
            <pc:docMk/>
            <pc:sldMk cId="2056212917" sldId="328"/>
            <ac:picMk id="4" creationId="{12A59C03-30BC-4071-955A-FAC63C496B65}"/>
          </ac:picMkLst>
        </pc:picChg>
        <pc:picChg chg="add mod">
          <ac:chgData name="Faithe Wempen" userId="a5b80fda8aef011f" providerId="LiveId" clId="{F3DB4C2F-D435-40BD-8144-073C6854FA5C}" dt="2019-11-16T21:14:30.540" v="1194" actId="1076"/>
          <ac:picMkLst>
            <pc:docMk/>
            <pc:sldMk cId="2056212917" sldId="328"/>
            <ac:picMk id="7" creationId="{99614569-2573-4E7E-859E-68EF0BF0DEC9}"/>
          </ac:picMkLst>
        </pc:picChg>
      </pc:sldChg>
      <pc:sldChg chg="addSp delSp modSp new mod">
        <pc:chgData name="Faithe Wempen" userId="a5b80fda8aef011f" providerId="LiveId" clId="{F3DB4C2F-D435-40BD-8144-073C6854FA5C}" dt="2019-11-16T21:18:42.412" v="1393" actId="1076"/>
        <pc:sldMkLst>
          <pc:docMk/>
          <pc:sldMk cId="3738985717" sldId="329"/>
        </pc:sldMkLst>
        <pc:spChg chg="mod">
          <ac:chgData name="Faithe Wempen" userId="a5b80fda8aef011f" providerId="LiveId" clId="{F3DB4C2F-D435-40BD-8144-073C6854FA5C}" dt="2019-11-16T21:18:15.594" v="1390" actId="5793"/>
          <ac:spMkLst>
            <pc:docMk/>
            <pc:sldMk cId="3738985717" sldId="329"/>
            <ac:spMk id="2" creationId="{4644FAF2-D590-4852-8150-FEEED74342A3}"/>
          </ac:spMkLst>
        </pc:spChg>
        <pc:spChg chg="del">
          <ac:chgData name="Faithe Wempen" userId="a5b80fda8aef011f" providerId="LiveId" clId="{F3DB4C2F-D435-40BD-8144-073C6854FA5C}" dt="2019-11-16T21:18:38.485" v="1391"/>
          <ac:spMkLst>
            <pc:docMk/>
            <pc:sldMk cId="3738985717" sldId="329"/>
            <ac:spMk id="3" creationId="{6DE2AF87-6E73-48D7-8626-43D7B0C9A404}"/>
          </ac:spMkLst>
        </pc:spChg>
        <pc:picChg chg="add mod">
          <ac:chgData name="Faithe Wempen" userId="a5b80fda8aef011f" providerId="LiveId" clId="{F3DB4C2F-D435-40BD-8144-073C6854FA5C}" dt="2019-11-16T21:18:42.412" v="1393" actId="1076"/>
          <ac:picMkLst>
            <pc:docMk/>
            <pc:sldMk cId="3738985717" sldId="329"/>
            <ac:picMk id="4" creationId="{EBCA3E39-365E-4394-A3E0-BD10AC3F8AA6}"/>
          </ac:picMkLst>
        </pc:picChg>
      </pc:sldChg>
      <pc:sldChg chg="new del">
        <pc:chgData name="Faithe Wempen" userId="a5b80fda8aef011f" providerId="LiveId" clId="{F3DB4C2F-D435-40BD-8144-073C6854FA5C}" dt="2019-11-16T21:19:37.598" v="1455" actId="47"/>
        <pc:sldMkLst>
          <pc:docMk/>
          <pc:sldMk cId="279460710" sldId="330"/>
        </pc:sldMkLst>
      </pc:sldChg>
      <pc:sldChg chg="new del">
        <pc:chgData name="Faithe Wempen" userId="a5b80fda8aef011f" providerId="LiveId" clId="{F3DB4C2F-D435-40BD-8144-073C6854FA5C}" dt="2019-11-16T21:19:37.598" v="1455" actId="47"/>
        <pc:sldMkLst>
          <pc:docMk/>
          <pc:sldMk cId="889319923" sldId="331"/>
        </pc:sldMkLst>
      </pc:sldChg>
      <pc:sldChg chg="addSp delSp modSp new mod ord">
        <pc:chgData name="Faithe Wempen" userId="a5b80fda8aef011f" providerId="LiveId" clId="{F3DB4C2F-D435-40BD-8144-073C6854FA5C}" dt="2019-11-16T21:19:28.013" v="1454"/>
        <pc:sldMkLst>
          <pc:docMk/>
          <pc:sldMk cId="180795579" sldId="332"/>
        </pc:sldMkLst>
        <pc:spChg chg="mod">
          <ac:chgData name="Faithe Wempen" userId="a5b80fda8aef011f" providerId="LiveId" clId="{F3DB4C2F-D435-40BD-8144-073C6854FA5C}" dt="2019-11-16T21:18:58.556" v="1450" actId="20577"/>
          <ac:spMkLst>
            <pc:docMk/>
            <pc:sldMk cId="180795579" sldId="332"/>
            <ac:spMk id="2" creationId="{AEDEC903-FE07-4F60-BA7F-523255C4A72B}"/>
          </ac:spMkLst>
        </pc:spChg>
        <pc:spChg chg="del">
          <ac:chgData name="Faithe Wempen" userId="a5b80fda8aef011f" providerId="LiveId" clId="{F3DB4C2F-D435-40BD-8144-073C6854FA5C}" dt="2019-11-16T21:19:21.053" v="1451"/>
          <ac:spMkLst>
            <pc:docMk/>
            <pc:sldMk cId="180795579" sldId="332"/>
            <ac:spMk id="3" creationId="{1A6722DD-AB02-4561-AA88-B03BC6B56BB3}"/>
          </ac:spMkLst>
        </pc:spChg>
        <pc:picChg chg="add mod">
          <ac:chgData name="Faithe Wempen" userId="a5b80fda8aef011f" providerId="LiveId" clId="{F3DB4C2F-D435-40BD-8144-073C6854FA5C}" dt="2019-11-16T21:19:24.190" v="1452" actId="1076"/>
          <ac:picMkLst>
            <pc:docMk/>
            <pc:sldMk cId="180795579" sldId="332"/>
            <ac:picMk id="4" creationId="{033427A7-4FC9-4A0B-A660-B96255CADB4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AE1A-884B-43F6-B0FE-73C5788383C0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725C-1CD9-4E7E-94A7-48DDA62953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41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7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42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1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89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10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33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F725C-1CD9-4E7E-94A7-48DDA62953F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8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/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dirty="0"/>
              <a:t>Chapter  16</a:t>
            </a:r>
          </a:p>
          <a:p>
            <a:r>
              <a:rPr lang="en-US" dirty="0"/>
              <a:t>Introduction to Controller-Based Networking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86E313-3C3E-49D6-A7FF-7D75B3D9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Architecture of NBI, Controller Internals, and SBI to Network Devices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4259D2-C6C2-4A24-8012-7FF50964A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199190"/>
            <a:ext cx="58388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55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F18C-48E2-49E5-82AF-3B9502CB5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Spine-Leaf Network Design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449FE06-86D2-4AFC-AB65-EF900FDD15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90800"/>
            <a:ext cx="8271248" cy="332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06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8399-00D7-42C8-848D-B9A1CE92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Endpoints Found on the Leaf Switches Only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9C103E-CD09-4EDA-9EFC-ED64B26AA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891" y="2589526"/>
            <a:ext cx="6424217" cy="37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31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62479-5CE6-423D-99B1-01D4DA66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Endpoint Groups (EPGs) and Policies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0E9FF6-4F72-4EE5-B2AC-0E1E3F150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866" y="2895600"/>
            <a:ext cx="8122268" cy="263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0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6875-45E0-4CB2-A40F-DD2C1CC2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Architectural View of ACI with APIC Pushing Intent to Switch Control Plane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14AB672-097B-459C-B3E0-5C8DE9449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1039" y="2514600"/>
            <a:ext cx="7781921" cy="372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84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072D-7035-44CC-9F98-E26A429E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Controlling the ACI Data Center Network Using the APIC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B1EC20-5956-432B-B76E-E9F950197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1523"/>
            <a:ext cx="9056462" cy="402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12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709A42-6CD5-4F2D-BE54-1CC27B1E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APIC-EM Controller Model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C2D8554-8A87-49DF-ABE4-DAB5AF2272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642" y="2380129"/>
            <a:ext cx="6708715" cy="365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9540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CB0A-3B7A-465B-AE21-BDDA043C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Points of Comparison: OpenFlow, ACI, and APIC Enterprise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1923B13-EEEB-4286-8FE0-91196647F0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467334"/>
              </p:ext>
            </p:extLst>
          </p:nvPr>
        </p:nvGraphicFramePr>
        <p:xfrm>
          <a:off x="457200" y="2362201"/>
          <a:ext cx="8229600" cy="4140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195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APIC Enterprise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195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Changes how the device control plane works versus traditional networking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Creates centralized point from which humans and automation control the network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195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Degree to which the architecture centralizes the control plane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Mostly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Partially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69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SBIs used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OpFlex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CLI/SNMP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29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Controllers mentioned in this chapter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OpenDaylight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APIC-EM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195">
                <a:tc>
                  <a:txBody>
                    <a:bodyPr/>
                    <a:lstStyle/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Organization that is the primary  definer/owner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ONF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Cisco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136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FAF2-D590-4852-8150-FEEED7434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Output from a Switch Command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BCA3E39-365E-4394-A3E0-BD10AC3F8A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514600"/>
            <a:ext cx="7898221" cy="210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85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EC903-FE07-4F60-BA7F-523255C4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Python Dictionary with Variables Set to Needed Values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33427A7-4FC9-4A0B-A660-B96255CAD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541" y="2590800"/>
            <a:ext cx="829425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Explain the role and function of network components</a:t>
            </a:r>
          </a:p>
          <a:p>
            <a:pPr lvl="1"/>
            <a:r>
              <a:rPr lang="en-US" sz="2000" dirty="0"/>
              <a:t>Endpoints</a:t>
            </a:r>
          </a:p>
          <a:p>
            <a:pPr lvl="1"/>
            <a:r>
              <a:rPr lang="en-US" sz="2000" dirty="0"/>
              <a:t>Servers</a:t>
            </a:r>
          </a:p>
          <a:p>
            <a:r>
              <a:rPr lang="en-US" sz="2400" dirty="0"/>
              <a:t>Describe characteristics of network topology architectures</a:t>
            </a:r>
          </a:p>
          <a:p>
            <a:pPr lvl="1"/>
            <a:r>
              <a:rPr lang="en-US" sz="2000" dirty="0"/>
              <a:t>Spine-leaf</a:t>
            </a:r>
          </a:p>
          <a:p>
            <a:r>
              <a:rPr lang="en-US" sz="2400" dirty="0"/>
              <a:t>Explain how automation impacts network management</a:t>
            </a:r>
          </a:p>
          <a:p>
            <a:r>
              <a:rPr lang="en-US" sz="2400" dirty="0"/>
              <a:t>Compare traditional networks with controller-based networking</a:t>
            </a:r>
          </a:p>
          <a:p>
            <a:r>
              <a:rPr lang="en-US" sz="2400" dirty="0"/>
              <a:t>Describe controller-based and software defined architectures (overlay, underlay, and fabric)</a:t>
            </a:r>
          </a:p>
          <a:p>
            <a:pPr lvl="1"/>
            <a:r>
              <a:rPr lang="en-US" sz="2000" dirty="0"/>
              <a:t>Separation of control plane and data plane</a:t>
            </a:r>
          </a:p>
          <a:p>
            <a:pPr lvl="1"/>
            <a:r>
              <a:rPr lang="en-US" sz="2000" dirty="0"/>
              <a:t>Northbound and southbound APIs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838F1B-C71E-4976-A383-3E98A93B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Plane Processing on Routers: Basics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E219E16-93D1-4E13-B256-AA5D485391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150" y="3565922"/>
            <a:ext cx="7545700" cy="124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2041E7-015E-41DD-99DA-7C3C1AB51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and Data Planes of Routers— Conceptual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6C5DAF2-82C5-40A2-97A2-1AFBBFFB49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336" y="3054748"/>
            <a:ext cx="8033327" cy="212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732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F52D68-4F5B-4D4C-83DE-96BDAC5D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 Plane for Configuration of Control and Data Plane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68026E1-E334-4584-BA61-72EE804EF2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7207" y="2929334"/>
            <a:ext cx="6869585" cy="235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915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8978E-37F4-418A-8D23-C74FFB23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Internal Processing Points in a Typical Switch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C5A3529-F2C4-4639-9010-FC8EF8B0F7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5514" y="2922190"/>
            <a:ext cx="4932971" cy="218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133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D853B3-C892-4EAC-8CD6-0808D712E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Centralized Control Plane and a Distributed Data Plane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758" y="2815737"/>
            <a:ext cx="7510484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699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42B94-C24F-46BD-8913-E407D107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Java API: Java Application Communicates with Controller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E1E345-431C-419D-876C-ED86FF322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86000"/>
            <a:ext cx="47720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4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F6BF79-6D52-4642-9E40-917C398DB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Example of a GET Using a REST API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D6D7C7E-503A-40D7-91FE-BA168355C5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9212" y="2590800"/>
            <a:ext cx="4525575" cy="345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413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4454</TotalTime>
  <Words>280</Words>
  <Application>Microsoft Office PowerPoint</Application>
  <PresentationFormat>On-screen Show (4:3)</PresentationFormat>
  <Paragraphs>68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Georgia</vt:lpstr>
      <vt:lpstr>Trebuchet MS</vt:lpstr>
      <vt:lpstr>Wingdings 2</vt:lpstr>
      <vt:lpstr>Urban</vt:lpstr>
      <vt:lpstr>CCNA 200-301, Volume 2</vt:lpstr>
      <vt:lpstr>Objectives</vt:lpstr>
      <vt:lpstr>Data Plane Processing on Routers: Basics</vt:lpstr>
      <vt:lpstr>Control and Data Planes of Routers— Conceptual</vt:lpstr>
      <vt:lpstr>Management Plane for Configuration of Control and Data Plane</vt:lpstr>
      <vt:lpstr>Key Internal Processing Points in a Typical Switch</vt:lpstr>
      <vt:lpstr>Centralized Control Plane and a Distributed Data Plane</vt:lpstr>
      <vt:lpstr>Java API: Java Application Communicates with Controller</vt:lpstr>
      <vt:lpstr>Process Example of a GET Using a REST API</vt:lpstr>
      <vt:lpstr>Architecture of NBI, Controller Internals, and SBI to Network Devices</vt:lpstr>
      <vt:lpstr>Spine-Leaf Network Design</vt:lpstr>
      <vt:lpstr>Endpoints Found on the Leaf Switches Only </vt:lpstr>
      <vt:lpstr>Endpoint Groups (EPGs) and Policies</vt:lpstr>
      <vt:lpstr>Architectural View of ACI with APIC Pushing Intent to Switch Control Plane</vt:lpstr>
      <vt:lpstr>Controlling the ACI Data Center Network Using the APIC</vt:lpstr>
      <vt:lpstr>APIC-EM Controller Model</vt:lpstr>
      <vt:lpstr>Points of Comparison: OpenFlow, ACI, and APIC Enterprise</vt:lpstr>
      <vt:lpstr>Small Output from a Switch Command </vt:lpstr>
      <vt:lpstr>Python Dictionary with Variables Set to Needed Values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64</cp:revision>
  <dcterms:created xsi:type="dcterms:W3CDTF">2012-02-18T21:40:25Z</dcterms:created>
  <dcterms:modified xsi:type="dcterms:W3CDTF">2019-11-27T16:39:46Z</dcterms:modified>
</cp:coreProperties>
</file>