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95A7C4-B157-4BCF-93F8-CC8FE2C83AF7}" v="19" dt="2019-11-16T21:33:32.6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55" autoAdjust="0"/>
  </p:normalViewPr>
  <p:slideViewPr>
    <p:cSldViewPr>
      <p:cViewPr varScale="1">
        <p:scale>
          <a:sx n="76" d="100"/>
          <a:sy n="76" d="100"/>
        </p:scale>
        <p:origin x="158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F3DB4C2F-D435-40BD-8144-073C6854FA5C}"/>
    <pc:docChg chg="custSel addSld delSld modSld sldOrd">
      <pc:chgData name="Faithe Wempen" userId="a5b80fda8aef011f" providerId="LiveId" clId="{F3DB4C2F-D435-40BD-8144-073C6854FA5C}" dt="2019-11-16T22:09:11.633" v="1096" actId="2696"/>
      <pc:docMkLst>
        <pc:docMk/>
      </pc:docMkLst>
      <pc:sldChg chg="modSp mod">
        <pc:chgData name="Faithe Wempen" userId="a5b80fda8aef011f" providerId="LiveId" clId="{F3DB4C2F-D435-40BD-8144-073C6854FA5C}" dt="2019-11-16T21:20:16.649" v="40" actId="20577"/>
        <pc:sldMkLst>
          <pc:docMk/>
          <pc:sldMk cId="0" sldId="256"/>
        </pc:sldMkLst>
        <pc:spChg chg="mod">
          <ac:chgData name="Faithe Wempen" userId="a5b80fda8aef011f" providerId="LiveId" clId="{F3DB4C2F-D435-40BD-8144-073C6854FA5C}" dt="2019-11-16T21:20:16.649" v="40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F3DB4C2F-D435-40BD-8144-073C6854FA5C}" dt="2019-11-16T21:20:57.402" v="63" actId="27636"/>
        <pc:sldMkLst>
          <pc:docMk/>
          <pc:sldMk cId="0" sldId="257"/>
        </pc:sldMkLst>
        <pc:spChg chg="mod">
          <ac:chgData name="Faithe Wempen" userId="a5b80fda8aef011f" providerId="LiveId" clId="{F3DB4C2F-D435-40BD-8144-073C6854FA5C}" dt="2019-11-16T21:20:57.402" v="63" actId="27636"/>
          <ac:spMkLst>
            <pc:docMk/>
            <pc:sldMk cId="0" sldId="257"/>
            <ac:spMk id="3" creationId="{00000000-0000-0000-0000-000000000000}"/>
          </ac:spMkLst>
        </pc:spChg>
      </pc:sldChg>
      <pc:sldChg chg="addSp delSp modSp new mod">
        <pc:chgData name="Faithe Wempen" userId="a5b80fda8aef011f" providerId="LiveId" clId="{F3DB4C2F-D435-40BD-8144-073C6854FA5C}" dt="2019-11-16T21:21:50.418" v="105"/>
        <pc:sldMkLst>
          <pc:docMk/>
          <pc:sldMk cId="3765430172" sldId="258"/>
        </pc:sldMkLst>
        <pc:spChg chg="mod">
          <ac:chgData name="Faithe Wempen" userId="a5b80fda8aef011f" providerId="LiveId" clId="{F3DB4C2F-D435-40BD-8144-073C6854FA5C}" dt="2019-11-16T21:21:27.092" v="104" actId="20577"/>
          <ac:spMkLst>
            <pc:docMk/>
            <pc:sldMk cId="3765430172" sldId="258"/>
            <ac:spMk id="2" creationId="{2CDE9240-DAB5-4BEF-86AE-7C52B1DBBE0D}"/>
          </ac:spMkLst>
        </pc:spChg>
        <pc:spChg chg="del">
          <ac:chgData name="Faithe Wempen" userId="a5b80fda8aef011f" providerId="LiveId" clId="{F3DB4C2F-D435-40BD-8144-073C6854FA5C}" dt="2019-11-16T21:21:50.418" v="105"/>
          <ac:spMkLst>
            <pc:docMk/>
            <pc:sldMk cId="3765430172" sldId="258"/>
            <ac:spMk id="3" creationId="{B17A253D-C777-48E7-A733-8A7C2AC134EB}"/>
          </ac:spMkLst>
        </pc:spChg>
        <pc:picChg chg="add mod">
          <ac:chgData name="Faithe Wempen" userId="a5b80fda8aef011f" providerId="LiveId" clId="{F3DB4C2F-D435-40BD-8144-073C6854FA5C}" dt="2019-11-16T21:21:50.418" v="105"/>
          <ac:picMkLst>
            <pc:docMk/>
            <pc:sldMk cId="3765430172" sldId="258"/>
            <ac:picMk id="4" creationId="{08E2D9FD-ADFD-4043-8E84-75BEE4FB3974}"/>
          </ac:picMkLst>
        </pc:picChg>
      </pc:sldChg>
      <pc:sldChg chg="addSp delSp modSp new mod">
        <pc:chgData name="Faithe Wempen" userId="a5b80fda8aef011f" providerId="LiveId" clId="{F3DB4C2F-D435-40BD-8144-073C6854FA5C}" dt="2019-11-16T21:23:08.251" v="216" actId="20577"/>
        <pc:sldMkLst>
          <pc:docMk/>
          <pc:sldMk cId="4133083233" sldId="259"/>
        </pc:sldMkLst>
        <pc:spChg chg="mod">
          <ac:chgData name="Faithe Wempen" userId="a5b80fda8aef011f" providerId="LiveId" clId="{F3DB4C2F-D435-40BD-8144-073C6854FA5C}" dt="2019-11-16T21:23:08.251" v="216" actId="20577"/>
          <ac:spMkLst>
            <pc:docMk/>
            <pc:sldMk cId="4133083233" sldId="259"/>
            <ac:spMk id="2" creationId="{42C21479-8A98-4C49-B6AD-57D3BC26715A}"/>
          </ac:spMkLst>
        </pc:spChg>
        <pc:spChg chg="del">
          <ac:chgData name="Faithe Wempen" userId="a5b80fda8aef011f" providerId="LiveId" clId="{F3DB4C2F-D435-40BD-8144-073C6854FA5C}" dt="2019-11-16T21:22:56.123" v="152"/>
          <ac:spMkLst>
            <pc:docMk/>
            <pc:sldMk cId="4133083233" sldId="259"/>
            <ac:spMk id="3" creationId="{BA2A1269-CD9F-420A-B134-DF94685A14F1}"/>
          </ac:spMkLst>
        </pc:spChg>
        <pc:picChg chg="add mod">
          <ac:chgData name="Faithe Wempen" userId="a5b80fda8aef011f" providerId="LiveId" clId="{F3DB4C2F-D435-40BD-8144-073C6854FA5C}" dt="2019-11-16T21:22:56.123" v="152"/>
          <ac:picMkLst>
            <pc:docMk/>
            <pc:sldMk cId="4133083233" sldId="259"/>
            <ac:picMk id="4" creationId="{442F6DE4-C729-451D-8E30-4AF0DD301759}"/>
          </ac:picMkLst>
        </pc:picChg>
      </pc:sldChg>
      <pc:sldChg chg="addSp delSp modSp new mod ord">
        <pc:chgData name="Faithe Wempen" userId="a5b80fda8aef011f" providerId="LiveId" clId="{F3DB4C2F-D435-40BD-8144-073C6854FA5C}" dt="2019-11-16T21:22:28.858" v="151"/>
        <pc:sldMkLst>
          <pc:docMk/>
          <pc:sldMk cId="354527151" sldId="260"/>
        </pc:sldMkLst>
        <pc:spChg chg="mod">
          <ac:chgData name="Faithe Wempen" userId="a5b80fda8aef011f" providerId="LiveId" clId="{F3DB4C2F-D435-40BD-8144-073C6854FA5C}" dt="2019-11-16T21:22:23.922" v="147" actId="20577"/>
          <ac:spMkLst>
            <pc:docMk/>
            <pc:sldMk cId="354527151" sldId="260"/>
            <ac:spMk id="2" creationId="{BB08F4AC-10F8-4D0C-AA39-19A087D6D7CF}"/>
          </ac:spMkLst>
        </pc:spChg>
        <pc:spChg chg="del">
          <ac:chgData name="Faithe Wempen" userId="a5b80fda8aef011f" providerId="LiveId" clId="{F3DB4C2F-D435-40BD-8144-073C6854FA5C}" dt="2019-11-16T21:22:15.852" v="108"/>
          <ac:spMkLst>
            <pc:docMk/>
            <pc:sldMk cId="354527151" sldId="260"/>
            <ac:spMk id="3" creationId="{C9F3FC9D-F94E-4D14-8C73-4DD49F4B0EA9}"/>
          </ac:spMkLst>
        </pc:spChg>
        <pc:picChg chg="add mod">
          <ac:chgData name="Faithe Wempen" userId="a5b80fda8aef011f" providerId="LiveId" clId="{F3DB4C2F-D435-40BD-8144-073C6854FA5C}" dt="2019-11-16T21:22:15.852" v="108"/>
          <ac:picMkLst>
            <pc:docMk/>
            <pc:sldMk cId="354527151" sldId="260"/>
            <ac:picMk id="4" creationId="{79A0A778-F11F-4C30-BF95-BA2671347605}"/>
          </ac:picMkLst>
        </pc:picChg>
      </pc:sldChg>
      <pc:sldChg chg="addSp delSp modSp new mod">
        <pc:chgData name="Faithe Wempen" userId="a5b80fda8aef011f" providerId="LiveId" clId="{F3DB4C2F-D435-40BD-8144-073C6854FA5C}" dt="2019-11-16T21:23:40.278" v="252" actId="20577"/>
        <pc:sldMkLst>
          <pc:docMk/>
          <pc:sldMk cId="3379992630" sldId="261"/>
        </pc:sldMkLst>
        <pc:spChg chg="mod">
          <ac:chgData name="Faithe Wempen" userId="a5b80fda8aef011f" providerId="LiveId" clId="{F3DB4C2F-D435-40BD-8144-073C6854FA5C}" dt="2019-11-16T21:23:40.278" v="252" actId="20577"/>
          <ac:spMkLst>
            <pc:docMk/>
            <pc:sldMk cId="3379992630" sldId="261"/>
            <ac:spMk id="2" creationId="{DCC1FE04-7768-4AC5-8428-991420A972CA}"/>
          </ac:spMkLst>
        </pc:spChg>
        <pc:spChg chg="del">
          <ac:chgData name="Faithe Wempen" userId="a5b80fda8aef011f" providerId="LiveId" clId="{F3DB4C2F-D435-40BD-8144-073C6854FA5C}" dt="2019-11-16T21:23:32.801" v="218"/>
          <ac:spMkLst>
            <pc:docMk/>
            <pc:sldMk cId="3379992630" sldId="261"/>
            <ac:spMk id="3" creationId="{38A528E3-EBCE-4541-986B-B5CE64315704}"/>
          </ac:spMkLst>
        </pc:spChg>
        <pc:picChg chg="add mod">
          <ac:chgData name="Faithe Wempen" userId="a5b80fda8aef011f" providerId="LiveId" clId="{F3DB4C2F-D435-40BD-8144-073C6854FA5C}" dt="2019-11-16T21:23:32.801" v="218"/>
          <ac:picMkLst>
            <pc:docMk/>
            <pc:sldMk cId="3379992630" sldId="261"/>
            <ac:picMk id="4" creationId="{9A4DE2CC-D1F2-4F96-8938-312D59475D32}"/>
          </ac:picMkLst>
        </pc:picChg>
      </pc:sldChg>
      <pc:sldChg chg="addSp delSp modSp new mod">
        <pc:chgData name="Faithe Wempen" userId="a5b80fda8aef011f" providerId="LiveId" clId="{F3DB4C2F-D435-40BD-8144-073C6854FA5C}" dt="2019-11-16T21:24:19.204" v="301" actId="1076"/>
        <pc:sldMkLst>
          <pc:docMk/>
          <pc:sldMk cId="1838041515" sldId="262"/>
        </pc:sldMkLst>
        <pc:spChg chg="mod">
          <ac:chgData name="Faithe Wempen" userId="a5b80fda8aef011f" providerId="LiveId" clId="{F3DB4C2F-D435-40BD-8144-073C6854FA5C}" dt="2019-11-16T21:23:59.719" v="299" actId="20577"/>
          <ac:spMkLst>
            <pc:docMk/>
            <pc:sldMk cId="1838041515" sldId="262"/>
            <ac:spMk id="2" creationId="{B014DCD5-EC75-409D-8850-668E39F847B2}"/>
          </ac:spMkLst>
        </pc:spChg>
        <pc:spChg chg="del">
          <ac:chgData name="Faithe Wempen" userId="a5b80fda8aef011f" providerId="LiveId" clId="{F3DB4C2F-D435-40BD-8144-073C6854FA5C}" dt="2019-11-16T21:24:16.844" v="300"/>
          <ac:spMkLst>
            <pc:docMk/>
            <pc:sldMk cId="1838041515" sldId="262"/>
            <ac:spMk id="3" creationId="{4F306C71-BF0C-445E-9C78-CC33B5088FF3}"/>
          </ac:spMkLst>
        </pc:spChg>
        <pc:picChg chg="add mod">
          <ac:chgData name="Faithe Wempen" userId="a5b80fda8aef011f" providerId="LiveId" clId="{F3DB4C2F-D435-40BD-8144-073C6854FA5C}" dt="2019-11-16T21:24:19.204" v="301" actId="1076"/>
          <ac:picMkLst>
            <pc:docMk/>
            <pc:sldMk cId="1838041515" sldId="262"/>
            <ac:picMk id="4" creationId="{976CB622-B621-4985-8605-14DE7A0B52D9}"/>
          </ac:picMkLst>
        </pc:picChg>
      </pc:sldChg>
      <pc:sldChg chg="addSp delSp modSp new mod">
        <pc:chgData name="Faithe Wempen" userId="a5b80fda8aef011f" providerId="LiveId" clId="{F3DB4C2F-D435-40BD-8144-073C6854FA5C}" dt="2019-11-16T21:24:46.504" v="331" actId="20577"/>
        <pc:sldMkLst>
          <pc:docMk/>
          <pc:sldMk cId="3015964807" sldId="263"/>
        </pc:sldMkLst>
        <pc:spChg chg="mod">
          <ac:chgData name="Faithe Wempen" userId="a5b80fda8aef011f" providerId="LiveId" clId="{F3DB4C2F-D435-40BD-8144-073C6854FA5C}" dt="2019-11-16T21:24:46.504" v="331" actId="20577"/>
          <ac:spMkLst>
            <pc:docMk/>
            <pc:sldMk cId="3015964807" sldId="263"/>
            <ac:spMk id="2" creationId="{70FBB5A4-9D5B-4EB8-95AF-70BC4A2B077F}"/>
          </ac:spMkLst>
        </pc:spChg>
        <pc:spChg chg="del">
          <ac:chgData name="Faithe Wempen" userId="a5b80fda8aef011f" providerId="LiveId" clId="{F3DB4C2F-D435-40BD-8144-073C6854FA5C}" dt="2019-11-16T21:24:36.839" v="302"/>
          <ac:spMkLst>
            <pc:docMk/>
            <pc:sldMk cId="3015964807" sldId="263"/>
            <ac:spMk id="3" creationId="{B900CDE3-2339-44EA-8B56-5143D25D6321}"/>
          </ac:spMkLst>
        </pc:spChg>
        <pc:picChg chg="add mod">
          <ac:chgData name="Faithe Wempen" userId="a5b80fda8aef011f" providerId="LiveId" clId="{F3DB4C2F-D435-40BD-8144-073C6854FA5C}" dt="2019-11-16T21:24:36.839" v="302"/>
          <ac:picMkLst>
            <pc:docMk/>
            <pc:sldMk cId="3015964807" sldId="263"/>
            <ac:picMk id="4" creationId="{2E46D224-8EF1-471B-9B76-9EA12AB983E2}"/>
          </ac:picMkLst>
        </pc:picChg>
      </pc:sldChg>
      <pc:sldChg chg="addSp delSp modSp new mod">
        <pc:chgData name="Faithe Wempen" userId="a5b80fda8aef011f" providerId="LiveId" clId="{F3DB4C2F-D435-40BD-8144-073C6854FA5C}" dt="2019-11-16T21:25:28.411" v="408" actId="1076"/>
        <pc:sldMkLst>
          <pc:docMk/>
          <pc:sldMk cId="4154750669" sldId="264"/>
        </pc:sldMkLst>
        <pc:spChg chg="mod">
          <ac:chgData name="Faithe Wempen" userId="a5b80fda8aef011f" providerId="LiveId" clId="{F3DB4C2F-D435-40BD-8144-073C6854FA5C}" dt="2019-11-16T21:25:10.150" v="406" actId="20577"/>
          <ac:spMkLst>
            <pc:docMk/>
            <pc:sldMk cId="4154750669" sldId="264"/>
            <ac:spMk id="2" creationId="{203D7A72-62AF-457F-82BB-495411D3B546}"/>
          </ac:spMkLst>
        </pc:spChg>
        <pc:spChg chg="del">
          <ac:chgData name="Faithe Wempen" userId="a5b80fda8aef011f" providerId="LiveId" clId="{F3DB4C2F-D435-40BD-8144-073C6854FA5C}" dt="2019-11-16T21:25:26.120" v="407"/>
          <ac:spMkLst>
            <pc:docMk/>
            <pc:sldMk cId="4154750669" sldId="264"/>
            <ac:spMk id="3" creationId="{34F4B5EC-9A5C-4A10-B298-A864C7780305}"/>
          </ac:spMkLst>
        </pc:spChg>
        <pc:picChg chg="add mod">
          <ac:chgData name="Faithe Wempen" userId="a5b80fda8aef011f" providerId="LiveId" clId="{F3DB4C2F-D435-40BD-8144-073C6854FA5C}" dt="2019-11-16T21:25:28.411" v="408" actId="1076"/>
          <ac:picMkLst>
            <pc:docMk/>
            <pc:sldMk cId="4154750669" sldId="264"/>
            <ac:picMk id="4" creationId="{576115AD-2AF6-426E-8311-42FF2A671F60}"/>
          </ac:picMkLst>
        </pc:picChg>
      </pc:sldChg>
      <pc:sldChg chg="addSp delSp modSp new mod">
        <pc:chgData name="Faithe Wempen" userId="a5b80fda8aef011f" providerId="LiveId" clId="{F3DB4C2F-D435-40BD-8144-073C6854FA5C}" dt="2019-11-16T21:26:07.249" v="479" actId="20577"/>
        <pc:sldMkLst>
          <pc:docMk/>
          <pc:sldMk cId="2996823202" sldId="265"/>
        </pc:sldMkLst>
        <pc:spChg chg="mod">
          <ac:chgData name="Faithe Wempen" userId="a5b80fda8aef011f" providerId="LiveId" clId="{F3DB4C2F-D435-40BD-8144-073C6854FA5C}" dt="2019-11-16T21:26:07.249" v="479" actId="20577"/>
          <ac:spMkLst>
            <pc:docMk/>
            <pc:sldMk cId="2996823202" sldId="265"/>
            <ac:spMk id="2" creationId="{6221ED77-CBD1-4112-BED7-03F07AE36C84}"/>
          </ac:spMkLst>
        </pc:spChg>
        <pc:spChg chg="del">
          <ac:chgData name="Faithe Wempen" userId="a5b80fda8aef011f" providerId="LiveId" clId="{F3DB4C2F-D435-40BD-8144-073C6854FA5C}" dt="2019-11-16T21:25:52.759" v="409"/>
          <ac:spMkLst>
            <pc:docMk/>
            <pc:sldMk cId="2996823202" sldId="265"/>
            <ac:spMk id="3" creationId="{34CADE48-2039-4169-8621-AE6664C50CEE}"/>
          </ac:spMkLst>
        </pc:spChg>
        <pc:picChg chg="add mod">
          <ac:chgData name="Faithe Wempen" userId="a5b80fda8aef011f" providerId="LiveId" clId="{F3DB4C2F-D435-40BD-8144-073C6854FA5C}" dt="2019-11-16T21:25:52.759" v="409"/>
          <ac:picMkLst>
            <pc:docMk/>
            <pc:sldMk cId="2996823202" sldId="265"/>
            <ac:picMk id="4" creationId="{627FAD48-A5E9-452F-9319-CE2AAD2B15D9}"/>
          </ac:picMkLst>
        </pc:picChg>
      </pc:sldChg>
      <pc:sldChg chg="addSp delSp modSp new mod">
        <pc:chgData name="Faithe Wempen" userId="a5b80fda8aef011f" providerId="LiveId" clId="{F3DB4C2F-D435-40BD-8144-073C6854FA5C}" dt="2019-11-16T21:26:54.417" v="556"/>
        <pc:sldMkLst>
          <pc:docMk/>
          <pc:sldMk cId="4001976699" sldId="266"/>
        </pc:sldMkLst>
        <pc:spChg chg="mod">
          <ac:chgData name="Faithe Wempen" userId="a5b80fda8aef011f" providerId="LiveId" clId="{F3DB4C2F-D435-40BD-8144-073C6854FA5C}" dt="2019-11-16T21:26:30.572" v="555" actId="20577"/>
          <ac:spMkLst>
            <pc:docMk/>
            <pc:sldMk cId="4001976699" sldId="266"/>
            <ac:spMk id="2" creationId="{7B0AD162-B65D-4FD9-BD53-E79A0D4932C3}"/>
          </ac:spMkLst>
        </pc:spChg>
        <pc:spChg chg="del">
          <ac:chgData name="Faithe Wempen" userId="a5b80fda8aef011f" providerId="LiveId" clId="{F3DB4C2F-D435-40BD-8144-073C6854FA5C}" dt="2019-11-16T21:26:54.417" v="556"/>
          <ac:spMkLst>
            <pc:docMk/>
            <pc:sldMk cId="4001976699" sldId="266"/>
            <ac:spMk id="3" creationId="{5245BA1F-79E5-4948-89A5-B90001752C27}"/>
          </ac:spMkLst>
        </pc:spChg>
        <pc:picChg chg="add mod">
          <ac:chgData name="Faithe Wempen" userId="a5b80fda8aef011f" providerId="LiveId" clId="{F3DB4C2F-D435-40BD-8144-073C6854FA5C}" dt="2019-11-16T21:26:54.417" v="556"/>
          <ac:picMkLst>
            <pc:docMk/>
            <pc:sldMk cId="4001976699" sldId="266"/>
            <ac:picMk id="4" creationId="{5F07775C-3196-4814-920C-FE08A41787B6}"/>
          </ac:picMkLst>
        </pc:picChg>
      </pc:sldChg>
      <pc:sldChg chg="addSp delSp modSp new mod">
        <pc:chgData name="Faithe Wempen" userId="a5b80fda8aef011f" providerId="LiveId" clId="{F3DB4C2F-D435-40BD-8144-073C6854FA5C}" dt="2019-11-16T21:27:45.396" v="634" actId="255"/>
        <pc:sldMkLst>
          <pc:docMk/>
          <pc:sldMk cId="133414077" sldId="267"/>
        </pc:sldMkLst>
        <pc:spChg chg="mod">
          <ac:chgData name="Faithe Wempen" userId="a5b80fda8aef011f" providerId="LiveId" clId="{F3DB4C2F-D435-40BD-8144-073C6854FA5C}" dt="2019-11-16T21:27:45.396" v="634" actId="255"/>
          <ac:spMkLst>
            <pc:docMk/>
            <pc:sldMk cId="133414077" sldId="267"/>
            <ac:spMk id="2" creationId="{57C67643-1BEA-4447-A4ED-58E547322E38}"/>
          </ac:spMkLst>
        </pc:spChg>
        <pc:spChg chg="del">
          <ac:chgData name="Faithe Wempen" userId="a5b80fda8aef011f" providerId="LiveId" clId="{F3DB4C2F-D435-40BD-8144-073C6854FA5C}" dt="2019-11-16T21:27:19.101" v="557"/>
          <ac:spMkLst>
            <pc:docMk/>
            <pc:sldMk cId="133414077" sldId="267"/>
            <ac:spMk id="3" creationId="{8CD0BAE9-E5E8-4331-919F-5E05409D83ED}"/>
          </ac:spMkLst>
        </pc:spChg>
        <pc:picChg chg="add mod">
          <ac:chgData name="Faithe Wempen" userId="a5b80fda8aef011f" providerId="LiveId" clId="{F3DB4C2F-D435-40BD-8144-073C6854FA5C}" dt="2019-11-16T21:27:19.101" v="557"/>
          <ac:picMkLst>
            <pc:docMk/>
            <pc:sldMk cId="133414077" sldId="267"/>
            <ac:picMk id="4" creationId="{FD24B35D-48AF-4D39-9CE6-B6DD04AAC4A9}"/>
          </ac:picMkLst>
        </pc:picChg>
      </pc:sldChg>
      <pc:sldChg chg="addSp delSp modSp new mod">
        <pc:chgData name="Faithe Wempen" userId="a5b80fda8aef011f" providerId="LiveId" clId="{F3DB4C2F-D435-40BD-8144-073C6854FA5C}" dt="2019-11-16T21:28:38.876" v="713"/>
        <pc:sldMkLst>
          <pc:docMk/>
          <pc:sldMk cId="829375422" sldId="268"/>
        </pc:sldMkLst>
        <pc:spChg chg="mod">
          <ac:chgData name="Faithe Wempen" userId="a5b80fda8aef011f" providerId="LiveId" clId="{F3DB4C2F-D435-40BD-8144-073C6854FA5C}" dt="2019-11-16T21:28:19.256" v="712" actId="5793"/>
          <ac:spMkLst>
            <pc:docMk/>
            <pc:sldMk cId="829375422" sldId="268"/>
            <ac:spMk id="2" creationId="{7C3FE47B-8102-4D52-9E73-BBC80ECDFC50}"/>
          </ac:spMkLst>
        </pc:spChg>
        <pc:spChg chg="del">
          <ac:chgData name="Faithe Wempen" userId="a5b80fda8aef011f" providerId="LiveId" clId="{F3DB4C2F-D435-40BD-8144-073C6854FA5C}" dt="2019-11-16T21:28:38.876" v="713"/>
          <ac:spMkLst>
            <pc:docMk/>
            <pc:sldMk cId="829375422" sldId="268"/>
            <ac:spMk id="3" creationId="{54BBEABF-C1B5-4A86-BC79-279FA1C99543}"/>
          </ac:spMkLst>
        </pc:spChg>
        <pc:picChg chg="add mod">
          <ac:chgData name="Faithe Wempen" userId="a5b80fda8aef011f" providerId="LiveId" clId="{F3DB4C2F-D435-40BD-8144-073C6854FA5C}" dt="2019-11-16T21:28:38.876" v="713"/>
          <ac:picMkLst>
            <pc:docMk/>
            <pc:sldMk cId="829375422" sldId="268"/>
            <ac:picMk id="4" creationId="{4B05986E-E50C-4F68-A737-AAFD55886C52}"/>
          </ac:picMkLst>
        </pc:picChg>
      </pc:sldChg>
      <pc:sldChg chg="addSp delSp modSp new mod">
        <pc:chgData name="Faithe Wempen" userId="a5b80fda8aef011f" providerId="LiveId" clId="{F3DB4C2F-D435-40BD-8144-073C6854FA5C}" dt="2019-11-16T21:29:20.227" v="763" actId="1076"/>
        <pc:sldMkLst>
          <pc:docMk/>
          <pc:sldMk cId="590546379" sldId="269"/>
        </pc:sldMkLst>
        <pc:spChg chg="mod">
          <ac:chgData name="Faithe Wempen" userId="a5b80fda8aef011f" providerId="LiveId" clId="{F3DB4C2F-D435-40BD-8144-073C6854FA5C}" dt="2019-11-16T21:28:57.623" v="759" actId="20577"/>
          <ac:spMkLst>
            <pc:docMk/>
            <pc:sldMk cId="590546379" sldId="269"/>
            <ac:spMk id="2" creationId="{9543CF5D-F770-431D-99F3-70C9DD549656}"/>
          </ac:spMkLst>
        </pc:spChg>
        <pc:spChg chg="del">
          <ac:chgData name="Faithe Wempen" userId="a5b80fda8aef011f" providerId="LiveId" clId="{F3DB4C2F-D435-40BD-8144-073C6854FA5C}" dt="2019-11-16T21:29:17.011" v="760"/>
          <ac:spMkLst>
            <pc:docMk/>
            <pc:sldMk cId="590546379" sldId="269"/>
            <ac:spMk id="3" creationId="{D9BC61DF-4517-4997-B9B1-13024BA8280F}"/>
          </ac:spMkLst>
        </pc:spChg>
        <pc:picChg chg="add mod">
          <ac:chgData name="Faithe Wempen" userId="a5b80fda8aef011f" providerId="LiveId" clId="{F3DB4C2F-D435-40BD-8144-073C6854FA5C}" dt="2019-11-16T21:29:20.227" v="763" actId="1076"/>
          <ac:picMkLst>
            <pc:docMk/>
            <pc:sldMk cId="590546379" sldId="269"/>
            <ac:picMk id="4" creationId="{0A350E96-E098-4455-87D4-C9A2B7C31996}"/>
          </ac:picMkLst>
        </pc:picChg>
      </pc:sldChg>
      <pc:sldChg chg="addSp delSp modSp new mod">
        <pc:chgData name="Faithe Wempen" userId="a5b80fda8aef011f" providerId="LiveId" clId="{F3DB4C2F-D435-40BD-8144-073C6854FA5C}" dt="2019-11-16T21:29:50.060" v="805"/>
        <pc:sldMkLst>
          <pc:docMk/>
          <pc:sldMk cId="3048261242" sldId="270"/>
        </pc:sldMkLst>
        <pc:spChg chg="mod">
          <ac:chgData name="Faithe Wempen" userId="a5b80fda8aef011f" providerId="LiveId" clId="{F3DB4C2F-D435-40BD-8144-073C6854FA5C}" dt="2019-11-16T21:29:32.400" v="804" actId="20577"/>
          <ac:spMkLst>
            <pc:docMk/>
            <pc:sldMk cId="3048261242" sldId="270"/>
            <ac:spMk id="2" creationId="{1820DB0C-90CD-4FFA-853E-ECC729761CBA}"/>
          </ac:spMkLst>
        </pc:spChg>
        <pc:spChg chg="del">
          <ac:chgData name="Faithe Wempen" userId="a5b80fda8aef011f" providerId="LiveId" clId="{F3DB4C2F-D435-40BD-8144-073C6854FA5C}" dt="2019-11-16T21:29:50.060" v="805"/>
          <ac:spMkLst>
            <pc:docMk/>
            <pc:sldMk cId="3048261242" sldId="270"/>
            <ac:spMk id="3" creationId="{822E7678-3140-4DD5-B387-A2E423C51D80}"/>
          </ac:spMkLst>
        </pc:spChg>
        <pc:picChg chg="add mod">
          <ac:chgData name="Faithe Wempen" userId="a5b80fda8aef011f" providerId="LiveId" clId="{F3DB4C2F-D435-40BD-8144-073C6854FA5C}" dt="2019-11-16T21:29:50.060" v="805"/>
          <ac:picMkLst>
            <pc:docMk/>
            <pc:sldMk cId="3048261242" sldId="270"/>
            <ac:picMk id="4" creationId="{185DE42B-C036-4871-B65B-C7E091969D01}"/>
          </ac:picMkLst>
        </pc:picChg>
      </pc:sldChg>
      <pc:sldChg chg="addSp delSp modSp new mod">
        <pc:chgData name="Faithe Wempen" userId="a5b80fda8aef011f" providerId="LiveId" clId="{F3DB4C2F-D435-40BD-8144-073C6854FA5C}" dt="2019-11-16T21:30:31.076" v="871"/>
        <pc:sldMkLst>
          <pc:docMk/>
          <pc:sldMk cId="2515675530" sldId="271"/>
        </pc:sldMkLst>
        <pc:spChg chg="mod">
          <ac:chgData name="Faithe Wempen" userId="a5b80fda8aef011f" providerId="LiveId" clId="{F3DB4C2F-D435-40BD-8144-073C6854FA5C}" dt="2019-11-16T21:30:12.072" v="870" actId="20577"/>
          <ac:spMkLst>
            <pc:docMk/>
            <pc:sldMk cId="2515675530" sldId="271"/>
            <ac:spMk id="2" creationId="{12F08517-8464-495E-B12F-00428BC07823}"/>
          </ac:spMkLst>
        </pc:spChg>
        <pc:spChg chg="del">
          <ac:chgData name="Faithe Wempen" userId="a5b80fda8aef011f" providerId="LiveId" clId="{F3DB4C2F-D435-40BD-8144-073C6854FA5C}" dt="2019-11-16T21:30:31.076" v="871"/>
          <ac:spMkLst>
            <pc:docMk/>
            <pc:sldMk cId="2515675530" sldId="271"/>
            <ac:spMk id="3" creationId="{0FE732DF-ACB2-46BD-B7E3-DE92B7AACF37}"/>
          </ac:spMkLst>
        </pc:spChg>
        <pc:picChg chg="add mod">
          <ac:chgData name="Faithe Wempen" userId="a5b80fda8aef011f" providerId="LiveId" clId="{F3DB4C2F-D435-40BD-8144-073C6854FA5C}" dt="2019-11-16T21:30:31.076" v="871"/>
          <ac:picMkLst>
            <pc:docMk/>
            <pc:sldMk cId="2515675530" sldId="271"/>
            <ac:picMk id="4" creationId="{790DFC27-776D-43BC-A5D5-41C09FCA898C}"/>
          </ac:picMkLst>
        </pc:picChg>
      </pc:sldChg>
      <pc:sldChg chg="addSp delSp modSp new mod">
        <pc:chgData name="Faithe Wempen" userId="a5b80fda8aef011f" providerId="LiveId" clId="{F3DB4C2F-D435-40BD-8144-073C6854FA5C}" dt="2019-11-16T21:31:07.734" v="921" actId="1076"/>
        <pc:sldMkLst>
          <pc:docMk/>
          <pc:sldMk cId="3449955580" sldId="272"/>
        </pc:sldMkLst>
        <pc:spChg chg="mod">
          <ac:chgData name="Faithe Wempen" userId="a5b80fda8aef011f" providerId="LiveId" clId="{F3DB4C2F-D435-40BD-8144-073C6854FA5C}" dt="2019-11-16T21:30:48.495" v="919" actId="20577"/>
          <ac:spMkLst>
            <pc:docMk/>
            <pc:sldMk cId="3449955580" sldId="272"/>
            <ac:spMk id="2" creationId="{D66C72A3-1204-4359-A353-CD9C23A5DBAE}"/>
          </ac:spMkLst>
        </pc:spChg>
        <pc:spChg chg="del">
          <ac:chgData name="Faithe Wempen" userId="a5b80fda8aef011f" providerId="LiveId" clId="{F3DB4C2F-D435-40BD-8144-073C6854FA5C}" dt="2019-11-16T21:31:05.144" v="920"/>
          <ac:spMkLst>
            <pc:docMk/>
            <pc:sldMk cId="3449955580" sldId="272"/>
            <ac:spMk id="3" creationId="{FE9A08E0-FDA1-424A-A3E7-AD9A81218CF5}"/>
          </ac:spMkLst>
        </pc:spChg>
        <pc:picChg chg="add mod">
          <ac:chgData name="Faithe Wempen" userId="a5b80fda8aef011f" providerId="LiveId" clId="{F3DB4C2F-D435-40BD-8144-073C6854FA5C}" dt="2019-11-16T21:31:07.734" v="921" actId="1076"/>
          <ac:picMkLst>
            <pc:docMk/>
            <pc:sldMk cId="3449955580" sldId="272"/>
            <ac:picMk id="4" creationId="{7EE953CA-2C1E-4429-987C-4F7DBD209B43}"/>
          </ac:picMkLst>
        </pc:picChg>
      </pc:sldChg>
      <pc:sldChg chg="addSp delSp modSp new mod">
        <pc:chgData name="Faithe Wempen" userId="a5b80fda8aef011f" providerId="LiveId" clId="{F3DB4C2F-D435-40BD-8144-073C6854FA5C}" dt="2019-11-16T21:31:45.643" v="991" actId="1076"/>
        <pc:sldMkLst>
          <pc:docMk/>
          <pc:sldMk cId="1221132127" sldId="273"/>
        </pc:sldMkLst>
        <pc:spChg chg="mod">
          <ac:chgData name="Faithe Wempen" userId="a5b80fda8aef011f" providerId="LiveId" clId="{F3DB4C2F-D435-40BD-8144-073C6854FA5C}" dt="2019-11-16T21:31:27.477" v="989" actId="20577"/>
          <ac:spMkLst>
            <pc:docMk/>
            <pc:sldMk cId="1221132127" sldId="273"/>
            <ac:spMk id="2" creationId="{834B0BC4-5D0A-4F9F-AF98-5F712552EBFC}"/>
          </ac:spMkLst>
        </pc:spChg>
        <pc:spChg chg="del">
          <ac:chgData name="Faithe Wempen" userId="a5b80fda8aef011f" providerId="LiveId" clId="{F3DB4C2F-D435-40BD-8144-073C6854FA5C}" dt="2019-11-16T21:31:44.038" v="990"/>
          <ac:spMkLst>
            <pc:docMk/>
            <pc:sldMk cId="1221132127" sldId="273"/>
            <ac:spMk id="3" creationId="{051CC636-4EDD-4810-A768-034DD9FA19E1}"/>
          </ac:spMkLst>
        </pc:spChg>
        <pc:picChg chg="add mod">
          <ac:chgData name="Faithe Wempen" userId="a5b80fda8aef011f" providerId="LiveId" clId="{F3DB4C2F-D435-40BD-8144-073C6854FA5C}" dt="2019-11-16T21:31:45.643" v="991" actId="1076"/>
          <ac:picMkLst>
            <pc:docMk/>
            <pc:sldMk cId="1221132127" sldId="273"/>
            <ac:picMk id="4" creationId="{FE2606A6-20D8-4463-AFAA-CF6858A75F55}"/>
          </ac:picMkLst>
        </pc:picChg>
      </pc:sldChg>
      <pc:sldChg chg="addSp delSp modSp new mod">
        <pc:chgData name="Faithe Wempen" userId="a5b80fda8aef011f" providerId="LiveId" clId="{F3DB4C2F-D435-40BD-8144-073C6854FA5C}" dt="2019-11-16T21:33:48.207" v="1092" actId="1076"/>
        <pc:sldMkLst>
          <pc:docMk/>
          <pc:sldMk cId="2894060019" sldId="274"/>
        </pc:sldMkLst>
        <pc:spChg chg="mod">
          <ac:chgData name="Faithe Wempen" userId="a5b80fda8aef011f" providerId="LiveId" clId="{F3DB4C2F-D435-40BD-8144-073C6854FA5C}" dt="2019-11-16T21:32:01.876" v="1014" actId="20577"/>
          <ac:spMkLst>
            <pc:docMk/>
            <pc:sldMk cId="2894060019" sldId="274"/>
            <ac:spMk id="2" creationId="{C2B0EE78-192D-4B27-A6FA-6A6754369F27}"/>
          </ac:spMkLst>
        </pc:spChg>
        <pc:spChg chg="del">
          <ac:chgData name="Faithe Wempen" userId="a5b80fda8aef011f" providerId="LiveId" clId="{F3DB4C2F-D435-40BD-8144-073C6854FA5C}" dt="2019-11-16T21:32:38.427" v="1015"/>
          <ac:spMkLst>
            <pc:docMk/>
            <pc:sldMk cId="2894060019" sldId="274"/>
            <ac:spMk id="3" creationId="{6B8FAA66-97E2-4388-B830-659C1CB58B73}"/>
          </ac:spMkLst>
        </pc:spChg>
        <pc:picChg chg="add mod modCrop">
          <ac:chgData name="Faithe Wempen" userId="a5b80fda8aef011f" providerId="LiveId" clId="{F3DB4C2F-D435-40BD-8144-073C6854FA5C}" dt="2019-11-16T21:33:48.207" v="1092" actId="1076"/>
          <ac:picMkLst>
            <pc:docMk/>
            <pc:sldMk cId="2894060019" sldId="274"/>
            <ac:picMk id="4" creationId="{E6838EB1-E4E4-48FF-B56E-6DBC4FA5F3B4}"/>
          </ac:picMkLst>
        </pc:picChg>
      </pc:sldChg>
      <pc:sldChg chg="addSp delSp modSp new mod">
        <pc:chgData name="Faithe Wempen" userId="a5b80fda8aef011f" providerId="LiveId" clId="{F3DB4C2F-D435-40BD-8144-073C6854FA5C}" dt="2019-11-16T21:33:32.664" v="1090"/>
        <pc:sldMkLst>
          <pc:docMk/>
          <pc:sldMk cId="434134978" sldId="275"/>
        </pc:sldMkLst>
        <pc:spChg chg="mod">
          <ac:chgData name="Faithe Wempen" userId="a5b80fda8aef011f" providerId="LiveId" clId="{F3DB4C2F-D435-40BD-8144-073C6854FA5C}" dt="2019-11-16T21:33:08.883" v="1089" actId="20577"/>
          <ac:spMkLst>
            <pc:docMk/>
            <pc:sldMk cId="434134978" sldId="275"/>
            <ac:spMk id="2" creationId="{552023D8-236D-4E0E-8A1C-45C69A8CD451}"/>
          </ac:spMkLst>
        </pc:spChg>
        <pc:spChg chg="del">
          <ac:chgData name="Faithe Wempen" userId="a5b80fda8aef011f" providerId="LiveId" clId="{F3DB4C2F-D435-40BD-8144-073C6854FA5C}" dt="2019-11-16T21:33:32.664" v="1090"/>
          <ac:spMkLst>
            <pc:docMk/>
            <pc:sldMk cId="434134978" sldId="275"/>
            <ac:spMk id="3" creationId="{A559C5EC-52A1-489F-94B4-FD44F27A1C38}"/>
          </ac:spMkLst>
        </pc:spChg>
        <pc:picChg chg="add mod">
          <ac:chgData name="Faithe Wempen" userId="a5b80fda8aef011f" providerId="LiveId" clId="{F3DB4C2F-D435-40BD-8144-073C6854FA5C}" dt="2019-11-16T21:33:32.664" v="1090"/>
          <ac:picMkLst>
            <pc:docMk/>
            <pc:sldMk cId="434134978" sldId="275"/>
            <ac:picMk id="4" creationId="{FDCD6092-9C64-4368-BC92-156E83612CD1}"/>
          </ac:picMkLst>
        </pc:picChg>
      </pc:sldChg>
      <pc:sldChg chg="new del">
        <pc:chgData name="Faithe Wempen" userId="a5b80fda8aef011f" providerId="LiveId" clId="{F3DB4C2F-D435-40BD-8144-073C6854FA5C}" dt="2019-11-16T22:09:11.633" v="1096" actId="2696"/>
        <pc:sldMkLst>
          <pc:docMk/>
          <pc:sldMk cId="2433666186" sldId="276"/>
        </pc:sldMkLst>
      </pc:sldChg>
      <pc:sldChg chg="new del">
        <pc:chgData name="Faithe Wempen" userId="a5b80fda8aef011f" providerId="LiveId" clId="{F3DB4C2F-D435-40BD-8144-073C6854FA5C}" dt="2019-11-16T22:09:08.190" v="1095" actId="2696"/>
        <pc:sldMkLst>
          <pc:docMk/>
          <pc:sldMk cId="3810809381" sldId="277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3668942479" sldId="299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2287328747" sldId="301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2189154745" sldId="302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716997405" sldId="306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674843394" sldId="308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1847413248" sldId="310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1004755570" sldId="312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769540332" sldId="320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2869136397" sldId="321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2641336574" sldId="323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662064081" sldId="324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1741311093" sldId="325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3137690310" sldId="326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2851084532" sldId="327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2056212917" sldId="328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3738985717" sldId="329"/>
        </pc:sldMkLst>
      </pc:sldChg>
      <pc:sldChg chg="del">
        <pc:chgData name="Faithe Wempen" userId="a5b80fda8aef011f" providerId="LiveId" clId="{F3DB4C2F-D435-40BD-8144-073C6854FA5C}" dt="2019-11-16T21:20:22.526" v="41" actId="47"/>
        <pc:sldMkLst>
          <pc:docMk/>
          <pc:sldMk cId="180795579" sldId="33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AE1A-884B-43F6-B0FE-73C5788383C0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725C-1CD9-4E7E-94A7-48DDA62953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dirty="0"/>
              <a:t>Chapter  17</a:t>
            </a:r>
          </a:p>
          <a:p>
            <a:r>
              <a:rPr lang="en-US" dirty="0"/>
              <a:t>Cisco Software-Defined Access (SDA)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1ED77-CBD1-4112-BED7-03F07AE3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Edge Nodes Register IPv4 Prefixes (Endpoint IDs) with LISP Map Server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7FAD48-A5E9-452F-9319-CE2AAD2B15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9409" y="2482837"/>
            <a:ext cx="6485182" cy="39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23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D162-B65D-4FD9-BD53-E79A0D49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Ingress Tunnel Router SW1 Discovers Egress Tunnel Router SW3 Using LISP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F07775C-3196-4814-920C-FE08A4178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926" y="2362200"/>
            <a:ext cx="6120147" cy="42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76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7643-1BEA-4447-A4ED-58E547322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Ingress Tunnel Router (ITR) SW1 Forwards Based on LISP Mapping to SW3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D24B35D-48AF-4D39-9CE6-B6DD04AAC4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209" y="2362200"/>
            <a:ext cx="5977582" cy="42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FE47B-8102-4D52-9E73-BBC80ECD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Cisco DNA Center with Northbound and Southbound Interfaces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05986E-E50C-4F68-A737-AAFD55886C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7218" y="2362200"/>
            <a:ext cx="3529564" cy="42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7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3CF5D-F770-431D-99F3-70C9DD549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Lines (ACEs) in an ACL after Two Changes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A350E96-E098-4455-87D4-C9A2B7C31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2590800"/>
            <a:ext cx="473710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46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0DB0C-90CD-4FFA-853E-ECC729761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Lines (ACEs) in an ACL after Six Changes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5DE42B-C036-4871-B65B-C7E091969D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1" y="1978684"/>
            <a:ext cx="3242432" cy="441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61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08517-8464-495E-B12F-00428BC0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DNA-C IP Security Policies (Northbound) to Simplify Operations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90DFC27-776D-43BC-A5D5-41C09FCA89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1" y="2316063"/>
            <a:ext cx="5147518" cy="403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75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72A3-1204-4359-A353-CD9C23A5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 Table for SDA Scalable Group Access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EE953CA-2C1E-4429-987C-4F7DBD209B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640261"/>
            <a:ext cx="6911939" cy="15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95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B0BC4-5D0A-4F9F-AF98-5F712552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VXLAN Header with Source and Destination SGTs and VNIDs Revealed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E2606A6-20D8-4463-AFAA-CF6858A75F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2433" y="2743200"/>
            <a:ext cx="745913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3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0EE78-192D-4B27-A6FA-6A6754369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DNA Center Topology Map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838EB1-E4E4-48FF-B56E-6DBC4FA5F3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428"/>
          <a:stretch/>
        </p:blipFill>
        <p:spPr>
          <a:xfrm>
            <a:off x="762000" y="2174111"/>
            <a:ext cx="7501483" cy="398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6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Explain the role and function of network components</a:t>
            </a:r>
          </a:p>
          <a:p>
            <a:pPr lvl="1"/>
            <a:r>
              <a:rPr lang="en-US" dirty="0"/>
              <a:t>Controllers (Cisco DNA Center and WLC)</a:t>
            </a:r>
          </a:p>
          <a:p>
            <a:r>
              <a:rPr lang="en-US" dirty="0"/>
              <a:t>Explain how automation impacts network management</a:t>
            </a:r>
          </a:p>
          <a:p>
            <a:r>
              <a:rPr lang="en-US" dirty="0"/>
              <a:t>Compare traditional networks with controller-based networking</a:t>
            </a:r>
          </a:p>
          <a:p>
            <a:r>
              <a:rPr lang="en-US" dirty="0"/>
              <a:t>Describe controller-based and software defined architectures (overlay, underlay, and fabric)</a:t>
            </a:r>
          </a:p>
          <a:p>
            <a:pPr lvl="1"/>
            <a:r>
              <a:rPr lang="en-US" dirty="0"/>
              <a:t>Separation of control plane and data plane</a:t>
            </a:r>
          </a:p>
          <a:p>
            <a:pPr lvl="1"/>
            <a:r>
              <a:rPr lang="en-US" dirty="0"/>
              <a:t>Northbound and southbound APIs</a:t>
            </a:r>
          </a:p>
          <a:p>
            <a:r>
              <a:rPr lang="en-US" dirty="0"/>
              <a:t>Compare traditional campus device management with Cisco DNA Center enabled device management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023D8-236D-4E0E-8A1C-45C69A8C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Hover and Click Details About One Cisco 9300 Switch from DNA Center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DCD6092-9C64-4368-BC92-156E83612C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896" y="2362200"/>
            <a:ext cx="7994207" cy="42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3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E9240-DAB5-4BEF-86AE-7C52B1DBB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SDA Architectural Model with DNA Center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8E2D9FD-ADFD-4043-8E84-75BEE4FB39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5726" y="2362200"/>
            <a:ext cx="3672548" cy="42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3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F4AC-10F8-4D0C-AA39-19A087D6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Fabric, Underlay, and Overlay Concepts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9A0A778-F11F-4C30-BF95-BA2671347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2319" y="2362200"/>
            <a:ext cx="5859361" cy="42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21479-8A98-4C49-B6AD-57D3BC26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Traditional Access Layer Design: Three Switches in STP Triangle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2F6DE4-C729-451D-8E30-4AF0DD3017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7631" y="2703836"/>
            <a:ext cx="5288738" cy="35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8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1FE04-7768-4AC5-8428-991420A9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SDA Fabric Layer 3 Access Benefits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A4DE2CC-D1F2-4F96-8938-312D59475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3321" y="2532371"/>
            <a:ext cx="5517358" cy="387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992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4DCD5-EC75-409D-8850-668E39F84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Fundamentals of VXLAN Encapsulation in SDA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6CB622-B621-4985-8605-14DE7A0B5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4616" y="2895600"/>
            <a:ext cx="6774767" cy="217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041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BB5A4-9D5B-4EB8-95AF-70BC4A2B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SDA Underlay Using 172.16.0.0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46D224-8EF1-471B-9B76-9EA12AB983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907" y="3103921"/>
            <a:ext cx="5380186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64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D7A72-62AF-457F-82BB-495411D3B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VXLAN Tunnel and Endpoints with IPv4 Addresses in the Same IPv4 Space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6115AD-2AF6-426E-8311-42FF2A671F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185" y="3124200"/>
            <a:ext cx="6797629" cy="118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50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4502</TotalTime>
  <Words>239</Words>
  <Application>Microsoft Office PowerPoint</Application>
  <PresentationFormat>On-screen Show (4:3)</PresentationFormat>
  <Paragraphs>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SDA Architectural Model with DNA Center</vt:lpstr>
      <vt:lpstr>Fabric, Underlay, and Overlay Concepts</vt:lpstr>
      <vt:lpstr>Traditional Access Layer Design: Three Switches in STP Triangle</vt:lpstr>
      <vt:lpstr>SDA Fabric Layer 3 Access Benefits</vt:lpstr>
      <vt:lpstr>Fundamentals of VXLAN Encapsulation in SDA</vt:lpstr>
      <vt:lpstr>SDA Underlay Using 172.16.0.0</vt:lpstr>
      <vt:lpstr>VXLAN Tunnel and Endpoints with IPv4 Addresses in the Same IPv4 Space</vt:lpstr>
      <vt:lpstr>Edge Nodes Register IPv4 Prefixes (Endpoint IDs) with LISP Map Server</vt:lpstr>
      <vt:lpstr>Ingress Tunnel Router SW1 Discovers Egress Tunnel Router SW3 Using LISP</vt:lpstr>
      <vt:lpstr>Ingress Tunnel Router (ITR) SW1 Forwards Based on LISP Mapping to SW3</vt:lpstr>
      <vt:lpstr>Cisco DNA Center with Northbound and Southbound Interfaces </vt:lpstr>
      <vt:lpstr>Lines (ACEs) in an ACL after Two Changes</vt:lpstr>
      <vt:lpstr>Lines (ACEs) in an ACL after Six Changes</vt:lpstr>
      <vt:lpstr>DNA-C IP Security Policies (Northbound) to Simplify Operations</vt:lpstr>
      <vt:lpstr>Access Table for SDA Scalable Group Access</vt:lpstr>
      <vt:lpstr>VXLAN Header with Source and Destination SGTs and VNIDs Revealed</vt:lpstr>
      <vt:lpstr>DNA Center Topology Map</vt:lpstr>
      <vt:lpstr>Hover and Click Details About One Cisco 9300 Switch from DNA Center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64</cp:revision>
  <dcterms:created xsi:type="dcterms:W3CDTF">2012-02-18T21:40:25Z</dcterms:created>
  <dcterms:modified xsi:type="dcterms:W3CDTF">2019-11-27T16:48:32Z</dcterms:modified>
</cp:coreProperties>
</file>