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78" r:id="rId25"/>
    <p:sldId id="279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C427E4-2AE8-4F54-99CF-E0B5513B171C}" v="28" dt="2019-11-18T19:22:09.0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55" autoAdjust="0"/>
  </p:normalViewPr>
  <p:slideViewPr>
    <p:cSldViewPr>
      <p:cViewPr varScale="1">
        <p:scale>
          <a:sx n="76" d="100"/>
          <a:sy n="76" d="100"/>
        </p:scale>
        <p:origin x="158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ithe Wempen" userId="a5b80fda8aef011f" providerId="LiveId" clId="{0F95A7C4-B157-4BCF-93F8-CC8FE2C83AF7}"/>
    <pc:docChg chg="undo custSel addSld delSld modSld sldOrd">
      <pc:chgData name="Faithe Wempen" userId="a5b80fda8aef011f" providerId="LiveId" clId="{0F95A7C4-B157-4BCF-93F8-CC8FE2C83AF7}" dt="2019-11-18T19:22:17.849" v="2009" actId="47"/>
      <pc:docMkLst>
        <pc:docMk/>
      </pc:docMkLst>
      <pc:sldChg chg="modSp mod">
        <pc:chgData name="Faithe Wempen" userId="a5b80fda8aef011f" providerId="LiveId" clId="{0F95A7C4-B157-4BCF-93F8-CC8FE2C83AF7}" dt="2019-11-18T18:42:14.500" v="127" actId="20577"/>
        <pc:sldMkLst>
          <pc:docMk/>
          <pc:sldMk cId="0" sldId="257"/>
        </pc:sldMkLst>
        <pc:spChg chg="mod">
          <ac:chgData name="Faithe Wempen" userId="a5b80fda8aef011f" providerId="LiveId" clId="{0F95A7C4-B157-4BCF-93F8-CC8FE2C83AF7}" dt="2019-11-18T18:42:14.500" v="127" actId="20577"/>
          <ac:spMkLst>
            <pc:docMk/>
            <pc:sldMk cId="0" sldId="257"/>
            <ac:spMk id="3" creationId="{00000000-0000-0000-0000-000000000000}"/>
          </ac:spMkLst>
        </pc:spChg>
      </pc:sldChg>
      <pc:sldChg chg="addSp delSp modSp new mod">
        <pc:chgData name="Faithe Wempen" userId="a5b80fda8aef011f" providerId="LiveId" clId="{0F95A7C4-B157-4BCF-93F8-CC8FE2C83AF7}" dt="2019-11-18T18:42:52.145" v="162" actId="20577"/>
        <pc:sldMkLst>
          <pc:docMk/>
          <pc:sldMk cId="1287843172" sldId="258"/>
        </pc:sldMkLst>
        <pc:spChg chg="mod">
          <ac:chgData name="Faithe Wempen" userId="a5b80fda8aef011f" providerId="LiveId" clId="{0F95A7C4-B157-4BCF-93F8-CC8FE2C83AF7}" dt="2019-11-18T18:42:52.145" v="162" actId="20577"/>
          <ac:spMkLst>
            <pc:docMk/>
            <pc:sldMk cId="1287843172" sldId="258"/>
            <ac:spMk id="2" creationId="{A2A29B78-F224-4D15-B3C3-1A6C3BF1F2D1}"/>
          </ac:spMkLst>
        </pc:spChg>
        <pc:spChg chg="del">
          <ac:chgData name="Faithe Wempen" userId="a5b80fda8aef011f" providerId="LiveId" clId="{0F95A7C4-B157-4BCF-93F8-CC8FE2C83AF7}" dt="2019-11-18T18:42:46.603" v="129"/>
          <ac:spMkLst>
            <pc:docMk/>
            <pc:sldMk cId="1287843172" sldId="258"/>
            <ac:spMk id="3" creationId="{5EBC755F-A175-41F8-BBA6-310A65F78E51}"/>
          </ac:spMkLst>
        </pc:spChg>
        <pc:picChg chg="add mod">
          <ac:chgData name="Faithe Wempen" userId="a5b80fda8aef011f" providerId="LiveId" clId="{0F95A7C4-B157-4BCF-93F8-CC8FE2C83AF7}" dt="2019-11-18T18:42:46.603" v="129"/>
          <ac:picMkLst>
            <pc:docMk/>
            <pc:sldMk cId="1287843172" sldId="258"/>
            <ac:picMk id="4" creationId="{E5C7AB3D-E8A1-4EBD-BC36-856481E54ED4}"/>
          </ac:picMkLst>
        </pc:picChg>
      </pc:sldChg>
      <pc:sldChg chg="del">
        <pc:chgData name="Faithe Wempen" userId="a5b80fda8aef011f" providerId="LiveId" clId="{0F95A7C4-B157-4BCF-93F8-CC8FE2C83AF7}" dt="2019-11-18T17:26:18.877" v="0" actId="47"/>
        <pc:sldMkLst>
          <pc:docMk/>
          <pc:sldMk cId="3765430172" sldId="258"/>
        </pc:sldMkLst>
      </pc:sldChg>
      <pc:sldChg chg="addSp delSp modSp new mod">
        <pc:chgData name="Faithe Wempen" userId="a5b80fda8aef011f" providerId="LiveId" clId="{0F95A7C4-B157-4BCF-93F8-CC8FE2C83AF7}" dt="2019-11-18T18:43:51.290" v="214" actId="1076"/>
        <pc:sldMkLst>
          <pc:docMk/>
          <pc:sldMk cId="2216032123" sldId="259"/>
        </pc:sldMkLst>
        <pc:spChg chg="mod">
          <ac:chgData name="Faithe Wempen" userId="a5b80fda8aef011f" providerId="LiveId" clId="{0F95A7C4-B157-4BCF-93F8-CC8FE2C83AF7}" dt="2019-11-18T18:43:16.925" v="212" actId="20577"/>
          <ac:spMkLst>
            <pc:docMk/>
            <pc:sldMk cId="2216032123" sldId="259"/>
            <ac:spMk id="2" creationId="{1A8FE4D5-3D6B-40F3-83BF-A9078233299B}"/>
          </ac:spMkLst>
        </pc:spChg>
        <pc:spChg chg="del">
          <ac:chgData name="Faithe Wempen" userId="a5b80fda8aef011f" providerId="LiveId" clId="{0F95A7C4-B157-4BCF-93F8-CC8FE2C83AF7}" dt="2019-11-18T18:43:46.615" v="213"/>
          <ac:spMkLst>
            <pc:docMk/>
            <pc:sldMk cId="2216032123" sldId="259"/>
            <ac:spMk id="3" creationId="{3460B52A-29D6-4B57-8687-6FC06FCA0854}"/>
          </ac:spMkLst>
        </pc:spChg>
        <pc:picChg chg="add mod">
          <ac:chgData name="Faithe Wempen" userId="a5b80fda8aef011f" providerId="LiveId" clId="{0F95A7C4-B157-4BCF-93F8-CC8FE2C83AF7}" dt="2019-11-18T18:43:51.290" v="214" actId="1076"/>
          <ac:picMkLst>
            <pc:docMk/>
            <pc:sldMk cId="2216032123" sldId="259"/>
            <ac:picMk id="4" creationId="{8121260E-A190-421A-BA0A-12B616358537}"/>
          </ac:picMkLst>
        </pc:picChg>
      </pc:sldChg>
      <pc:sldChg chg="del">
        <pc:chgData name="Faithe Wempen" userId="a5b80fda8aef011f" providerId="LiveId" clId="{0F95A7C4-B157-4BCF-93F8-CC8FE2C83AF7}" dt="2019-11-18T17:26:18.877" v="0" actId="47"/>
        <pc:sldMkLst>
          <pc:docMk/>
          <pc:sldMk cId="4133083233" sldId="259"/>
        </pc:sldMkLst>
      </pc:sldChg>
      <pc:sldChg chg="del">
        <pc:chgData name="Faithe Wempen" userId="a5b80fda8aef011f" providerId="LiveId" clId="{0F95A7C4-B157-4BCF-93F8-CC8FE2C83AF7}" dt="2019-11-18T17:26:18.877" v="0" actId="47"/>
        <pc:sldMkLst>
          <pc:docMk/>
          <pc:sldMk cId="354527151" sldId="260"/>
        </pc:sldMkLst>
      </pc:sldChg>
      <pc:sldChg chg="addSp delSp modSp new mod">
        <pc:chgData name="Faithe Wempen" userId="a5b80fda8aef011f" providerId="LiveId" clId="{0F95A7C4-B157-4BCF-93F8-CC8FE2C83AF7}" dt="2019-11-18T18:44:34.449" v="263" actId="1076"/>
        <pc:sldMkLst>
          <pc:docMk/>
          <pc:sldMk cId="1854489769" sldId="260"/>
        </pc:sldMkLst>
        <pc:spChg chg="mod">
          <ac:chgData name="Faithe Wempen" userId="a5b80fda8aef011f" providerId="LiveId" clId="{0F95A7C4-B157-4BCF-93F8-CC8FE2C83AF7}" dt="2019-11-18T18:44:07.600" v="261" actId="20577"/>
          <ac:spMkLst>
            <pc:docMk/>
            <pc:sldMk cId="1854489769" sldId="260"/>
            <ac:spMk id="2" creationId="{8C068059-882E-4480-B4C1-A21CEBF45BD4}"/>
          </ac:spMkLst>
        </pc:spChg>
        <pc:spChg chg="del">
          <ac:chgData name="Faithe Wempen" userId="a5b80fda8aef011f" providerId="LiveId" clId="{0F95A7C4-B157-4BCF-93F8-CC8FE2C83AF7}" dt="2019-11-18T18:44:31.939" v="262"/>
          <ac:spMkLst>
            <pc:docMk/>
            <pc:sldMk cId="1854489769" sldId="260"/>
            <ac:spMk id="3" creationId="{AC08F372-F7F6-43E1-AD4F-F0EC6992C86C}"/>
          </ac:spMkLst>
        </pc:spChg>
        <pc:picChg chg="add mod">
          <ac:chgData name="Faithe Wempen" userId="a5b80fda8aef011f" providerId="LiveId" clId="{0F95A7C4-B157-4BCF-93F8-CC8FE2C83AF7}" dt="2019-11-18T18:44:34.449" v="263" actId="1076"/>
          <ac:picMkLst>
            <pc:docMk/>
            <pc:sldMk cId="1854489769" sldId="260"/>
            <ac:picMk id="4" creationId="{4AC905E1-6232-4BF0-A289-9BB25126757E}"/>
          </ac:picMkLst>
        </pc:picChg>
      </pc:sldChg>
      <pc:sldChg chg="addSp delSp modSp new mod">
        <pc:chgData name="Faithe Wempen" userId="a5b80fda8aef011f" providerId="LiveId" clId="{0F95A7C4-B157-4BCF-93F8-CC8FE2C83AF7}" dt="2019-11-18T18:45:11.953" v="301" actId="1076"/>
        <pc:sldMkLst>
          <pc:docMk/>
          <pc:sldMk cId="625848943" sldId="261"/>
        </pc:sldMkLst>
        <pc:spChg chg="mod">
          <ac:chgData name="Faithe Wempen" userId="a5b80fda8aef011f" providerId="LiveId" clId="{0F95A7C4-B157-4BCF-93F8-CC8FE2C83AF7}" dt="2019-11-18T18:45:03.719" v="297" actId="20577"/>
          <ac:spMkLst>
            <pc:docMk/>
            <pc:sldMk cId="625848943" sldId="261"/>
            <ac:spMk id="2" creationId="{35E37F5F-FF3D-42D5-B4EC-C105BAC34398}"/>
          </ac:spMkLst>
        </pc:spChg>
        <pc:spChg chg="del">
          <ac:chgData name="Faithe Wempen" userId="a5b80fda8aef011f" providerId="LiveId" clId="{0F95A7C4-B157-4BCF-93F8-CC8FE2C83AF7}" dt="2019-11-18T18:44:55.859" v="264"/>
          <ac:spMkLst>
            <pc:docMk/>
            <pc:sldMk cId="625848943" sldId="261"/>
            <ac:spMk id="3" creationId="{ACFCB8F2-F3BE-4E85-8476-D38E0E2DCDB4}"/>
          </ac:spMkLst>
        </pc:spChg>
        <pc:picChg chg="add mod">
          <ac:chgData name="Faithe Wempen" userId="a5b80fda8aef011f" providerId="LiveId" clId="{0F95A7C4-B157-4BCF-93F8-CC8FE2C83AF7}" dt="2019-11-18T18:45:11.953" v="301" actId="1076"/>
          <ac:picMkLst>
            <pc:docMk/>
            <pc:sldMk cId="625848943" sldId="261"/>
            <ac:picMk id="4" creationId="{DE110419-ABCD-438C-808B-9641CF0D0E4A}"/>
          </ac:picMkLst>
        </pc:picChg>
      </pc:sldChg>
      <pc:sldChg chg="del">
        <pc:chgData name="Faithe Wempen" userId="a5b80fda8aef011f" providerId="LiveId" clId="{0F95A7C4-B157-4BCF-93F8-CC8FE2C83AF7}" dt="2019-11-18T17:26:18.877" v="0" actId="47"/>
        <pc:sldMkLst>
          <pc:docMk/>
          <pc:sldMk cId="3379992630" sldId="261"/>
        </pc:sldMkLst>
      </pc:sldChg>
      <pc:sldChg chg="addSp delSp modSp new mod">
        <pc:chgData name="Faithe Wempen" userId="a5b80fda8aef011f" providerId="LiveId" clId="{0F95A7C4-B157-4BCF-93F8-CC8FE2C83AF7}" dt="2019-11-18T18:46:02.305" v="341" actId="1076"/>
        <pc:sldMkLst>
          <pc:docMk/>
          <pc:sldMk cId="1469150940" sldId="262"/>
        </pc:sldMkLst>
        <pc:spChg chg="mod">
          <ac:chgData name="Faithe Wempen" userId="a5b80fda8aef011f" providerId="LiveId" clId="{0F95A7C4-B157-4BCF-93F8-CC8FE2C83AF7}" dt="2019-11-18T18:45:35.352" v="338" actId="20577"/>
          <ac:spMkLst>
            <pc:docMk/>
            <pc:sldMk cId="1469150940" sldId="262"/>
            <ac:spMk id="2" creationId="{C7B27B41-DF9B-4E40-A514-FB0D4EB31F95}"/>
          </ac:spMkLst>
        </pc:spChg>
        <pc:spChg chg="del">
          <ac:chgData name="Faithe Wempen" userId="a5b80fda8aef011f" providerId="LiveId" clId="{0F95A7C4-B157-4BCF-93F8-CC8FE2C83AF7}" dt="2019-11-18T18:45:56.704" v="339"/>
          <ac:spMkLst>
            <pc:docMk/>
            <pc:sldMk cId="1469150940" sldId="262"/>
            <ac:spMk id="3" creationId="{E89B61DB-BED1-4BC8-A543-FC9CEB3D560A}"/>
          </ac:spMkLst>
        </pc:spChg>
        <pc:picChg chg="add mod">
          <ac:chgData name="Faithe Wempen" userId="a5b80fda8aef011f" providerId="LiveId" clId="{0F95A7C4-B157-4BCF-93F8-CC8FE2C83AF7}" dt="2019-11-18T18:46:02.305" v="341" actId="1076"/>
          <ac:picMkLst>
            <pc:docMk/>
            <pc:sldMk cId="1469150940" sldId="262"/>
            <ac:picMk id="4" creationId="{8DC9CDC4-C8DE-485F-ACF0-882C8BE44E68}"/>
          </ac:picMkLst>
        </pc:picChg>
      </pc:sldChg>
      <pc:sldChg chg="del">
        <pc:chgData name="Faithe Wempen" userId="a5b80fda8aef011f" providerId="LiveId" clId="{0F95A7C4-B157-4BCF-93F8-CC8FE2C83AF7}" dt="2019-11-18T17:26:18.877" v="0" actId="47"/>
        <pc:sldMkLst>
          <pc:docMk/>
          <pc:sldMk cId="1838041515" sldId="262"/>
        </pc:sldMkLst>
      </pc:sldChg>
      <pc:sldChg chg="addSp delSp modSp new mod">
        <pc:chgData name="Faithe Wempen" userId="a5b80fda8aef011f" providerId="LiveId" clId="{0F95A7C4-B157-4BCF-93F8-CC8FE2C83AF7}" dt="2019-11-18T18:46:57.145" v="391" actId="1076"/>
        <pc:sldMkLst>
          <pc:docMk/>
          <pc:sldMk cId="374281945" sldId="263"/>
        </pc:sldMkLst>
        <pc:spChg chg="mod">
          <ac:chgData name="Faithe Wempen" userId="a5b80fda8aef011f" providerId="LiveId" clId="{0F95A7C4-B157-4BCF-93F8-CC8FE2C83AF7}" dt="2019-11-18T18:46:50.891" v="389" actId="20577"/>
          <ac:spMkLst>
            <pc:docMk/>
            <pc:sldMk cId="374281945" sldId="263"/>
            <ac:spMk id="2" creationId="{CBE64837-87F2-4786-9325-FFE54EE85545}"/>
          </ac:spMkLst>
        </pc:spChg>
        <pc:spChg chg="del">
          <ac:chgData name="Faithe Wempen" userId="a5b80fda8aef011f" providerId="LiveId" clId="{0F95A7C4-B157-4BCF-93F8-CC8FE2C83AF7}" dt="2019-11-18T18:46:40.896" v="345"/>
          <ac:spMkLst>
            <pc:docMk/>
            <pc:sldMk cId="374281945" sldId="263"/>
            <ac:spMk id="3" creationId="{5BFB1B7F-8D5C-4551-9707-C7B9CE68BCF7}"/>
          </ac:spMkLst>
        </pc:spChg>
        <pc:picChg chg="add mod">
          <ac:chgData name="Faithe Wempen" userId="a5b80fda8aef011f" providerId="LiveId" clId="{0F95A7C4-B157-4BCF-93F8-CC8FE2C83AF7}" dt="2019-11-18T18:46:57.145" v="391" actId="1076"/>
          <ac:picMkLst>
            <pc:docMk/>
            <pc:sldMk cId="374281945" sldId="263"/>
            <ac:picMk id="4" creationId="{F6F48096-6B22-450E-B249-88EFA14D9055}"/>
          </ac:picMkLst>
        </pc:picChg>
      </pc:sldChg>
      <pc:sldChg chg="del">
        <pc:chgData name="Faithe Wempen" userId="a5b80fda8aef011f" providerId="LiveId" clId="{0F95A7C4-B157-4BCF-93F8-CC8FE2C83AF7}" dt="2019-11-18T17:26:18.877" v="0" actId="47"/>
        <pc:sldMkLst>
          <pc:docMk/>
          <pc:sldMk cId="3015964807" sldId="263"/>
        </pc:sldMkLst>
      </pc:sldChg>
      <pc:sldChg chg="addSp delSp modSp new mod">
        <pc:chgData name="Faithe Wempen" userId="a5b80fda8aef011f" providerId="LiveId" clId="{0F95A7C4-B157-4BCF-93F8-CC8FE2C83AF7}" dt="2019-11-18T18:49:21.072" v="691" actId="14734"/>
        <pc:sldMkLst>
          <pc:docMk/>
          <pc:sldMk cId="2358970080" sldId="264"/>
        </pc:sldMkLst>
        <pc:spChg chg="mod">
          <ac:chgData name="Faithe Wempen" userId="a5b80fda8aef011f" providerId="LiveId" clId="{0F95A7C4-B157-4BCF-93F8-CC8FE2C83AF7}" dt="2019-11-18T18:47:33.423" v="428" actId="20577"/>
          <ac:spMkLst>
            <pc:docMk/>
            <pc:sldMk cId="2358970080" sldId="264"/>
            <ac:spMk id="2" creationId="{FAE9399D-360F-40C2-8AB7-8C08D6163367}"/>
          </ac:spMkLst>
        </pc:spChg>
        <pc:spChg chg="del">
          <ac:chgData name="Faithe Wempen" userId="a5b80fda8aef011f" providerId="LiveId" clId="{0F95A7C4-B157-4BCF-93F8-CC8FE2C83AF7}" dt="2019-11-18T18:47:58.228" v="429" actId="3680"/>
          <ac:spMkLst>
            <pc:docMk/>
            <pc:sldMk cId="2358970080" sldId="264"/>
            <ac:spMk id="3" creationId="{8D883370-ED72-40F4-8DCB-328A3D272B76}"/>
          </ac:spMkLst>
        </pc:spChg>
        <pc:graphicFrameChg chg="add mod ord modGraphic">
          <ac:chgData name="Faithe Wempen" userId="a5b80fda8aef011f" providerId="LiveId" clId="{0F95A7C4-B157-4BCF-93F8-CC8FE2C83AF7}" dt="2019-11-18T18:49:21.072" v="691" actId="14734"/>
          <ac:graphicFrameMkLst>
            <pc:docMk/>
            <pc:sldMk cId="2358970080" sldId="264"/>
            <ac:graphicFrameMk id="4" creationId="{39D6AA0F-A59D-43CF-9A74-797EAFDA96FA}"/>
          </ac:graphicFrameMkLst>
        </pc:graphicFrameChg>
      </pc:sldChg>
      <pc:sldChg chg="del">
        <pc:chgData name="Faithe Wempen" userId="a5b80fda8aef011f" providerId="LiveId" clId="{0F95A7C4-B157-4BCF-93F8-CC8FE2C83AF7}" dt="2019-11-18T17:26:18.877" v="0" actId="47"/>
        <pc:sldMkLst>
          <pc:docMk/>
          <pc:sldMk cId="4154750669" sldId="264"/>
        </pc:sldMkLst>
      </pc:sldChg>
      <pc:sldChg chg="addSp delSp modSp new mod">
        <pc:chgData name="Faithe Wempen" userId="a5b80fda8aef011f" providerId="LiveId" clId="{0F95A7C4-B157-4BCF-93F8-CC8FE2C83AF7}" dt="2019-11-18T18:50:11.521" v="742" actId="1076"/>
        <pc:sldMkLst>
          <pc:docMk/>
          <pc:sldMk cId="20873197" sldId="265"/>
        </pc:sldMkLst>
        <pc:spChg chg="mod">
          <ac:chgData name="Faithe Wempen" userId="a5b80fda8aef011f" providerId="LiveId" clId="{0F95A7C4-B157-4BCF-93F8-CC8FE2C83AF7}" dt="2019-11-18T18:49:45.875" v="739" actId="20577"/>
          <ac:spMkLst>
            <pc:docMk/>
            <pc:sldMk cId="20873197" sldId="265"/>
            <ac:spMk id="2" creationId="{7A951209-DE1B-4370-92BC-AC28AEEECE8A}"/>
          </ac:spMkLst>
        </pc:spChg>
        <pc:spChg chg="del">
          <ac:chgData name="Faithe Wempen" userId="a5b80fda8aef011f" providerId="LiveId" clId="{0F95A7C4-B157-4BCF-93F8-CC8FE2C83AF7}" dt="2019-11-18T18:50:06.443" v="740"/>
          <ac:spMkLst>
            <pc:docMk/>
            <pc:sldMk cId="20873197" sldId="265"/>
            <ac:spMk id="3" creationId="{22C26647-4335-417C-AE1A-BBF549C34F03}"/>
          </ac:spMkLst>
        </pc:spChg>
        <pc:picChg chg="add mod">
          <ac:chgData name="Faithe Wempen" userId="a5b80fda8aef011f" providerId="LiveId" clId="{0F95A7C4-B157-4BCF-93F8-CC8FE2C83AF7}" dt="2019-11-18T18:50:11.521" v="742" actId="1076"/>
          <ac:picMkLst>
            <pc:docMk/>
            <pc:sldMk cId="20873197" sldId="265"/>
            <ac:picMk id="4" creationId="{68CAAA76-9537-4A47-BC5A-32559B7ACC4B}"/>
          </ac:picMkLst>
        </pc:picChg>
      </pc:sldChg>
      <pc:sldChg chg="del">
        <pc:chgData name="Faithe Wempen" userId="a5b80fda8aef011f" providerId="LiveId" clId="{0F95A7C4-B157-4BCF-93F8-CC8FE2C83AF7}" dt="2019-11-18T17:26:18.877" v="0" actId="47"/>
        <pc:sldMkLst>
          <pc:docMk/>
          <pc:sldMk cId="2996823202" sldId="265"/>
        </pc:sldMkLst>
      </pc:sldChg>
      <pc:sldChg chg="addSp delSp modSp new mod">
        <pc:chgData name="Faithe Wempen" userId="a5b80fda8aef011f" providerId="LiveId" clId="{0F95A7C4-B157-4BCF-93F8-CC8FE2C83AF7}" dt="2019-11-18T18:50:53.473" v="784" actId="1076"/>
        <pc:sldMkLst>
          <pc:docMk/>
          <pc:sldMk cId="1924363753" sldId="266"/>
        </pc:sldMkLst>
        <pc:spChg chg="mod">
          <ac:chgData name="Faithe Wempen" userId="a5b80fda8aef011f" providerId="LiveId" clId="{0F95A7C4-B157-4BCF-93F8-CC8FE2C83AF7}" dt="2019-11-18T18:50:29.635" v="781" actId="27636"/>
          <ac:spMkLst>
            <pc:docMk/>
            <pc:sldMk cId="1924363753" sldId="266"/>
            <ac:spMk id="2" creationId="{25CC4CDE-CF7F-490F-AA99-5F3CEFBA058B}"/>
          </ac:spMkLst>
        </pc:spChg>
        <pc:spChg chg="del">
          <ac:chgData name="Faithe Wempen" userId="a5b80fda8aef011f" providerId="LiveId" clId="{0F95A7C4-B157-4BCF-93F8-CC8FE2C83AF7}" dt="2019-11-18T18:50:49.132" v="782"/>
          <ac:spMkLst>
            <pc:docMk/>
            <pc:sldMk cId="1924363753" sldId="266"/>
            <ac:spMk id="3" creationId="{F91E9687-A3BF-4615-8ED4-89EA2AE01178}"/>
          </ac:spMkLst>
        </pc:spChg>
        <pc:picChg chg="add mod">
          <ac:chgData name="Faithe Wempen" userId="a5b80fda8aef011f" providerId="LiveId" clId="{0F95A7C4-B157-4BCF-93F8-CC8FE2C83AF7}" dt="2019-11-18T18:50:53.473" v="784" actId="1076"/>
          <ac:picMkLst>
            <pc:docMk/>
            <pc:sldMk cId="1924363753" sldId="266"/>
            <ac:picMk id="4" creationId="{43E8B3C9-B42B-4C6F-A7BE-C27D9B4C1D9A}"/>
          </ac:picMkLst>
        </pc:picChg>
      </pc:sldChg>
      <pc:sldChg chg="del">
        <pc:chgData name="Faithe Wempen" userId="a5b80fda8aef011f" providerId="LiveId" clId="{0F95A7C4-B157-4BCF-93F8-CC8FE2C83AF7}" dt="2019-11-18T17:26:18.877" v="0" actId="47"/>
        <pc:sldMkLst>
          <pc:docMk/>
          <pc:sldMk cId="4001976699" sldId="266"/>
        </pc:sldMkLst>
      </pc:sldChg>
      <pc:sldChg chg="addSp delSp modSp new mod">
        <pc:chgData name="Faithe Wempen" userId="a5b80fda8aef011f" providerId="LiveId" clId="{0F95A7C4-B157-4BCF-93F8-CC8FE2C83AF7}" dt="2019-11-18T18:51:45.033" v="848"/>
        <pc:sldMkLst>
          <pc:docMk/>
          <pc:sldMk cId="104301080" sldId="267"/>
        </pc:sldMkLst>
        <pc:spChg chg="mod">
          <ac:chgData name="Faithe Wempen" userId="a5b80fda8aef011f" providerId="LiveId" clId="{0F95A7C4-B157-4BCF-93F8-CC8FE2C83AF7}" dt="2019-11-18T18:51:10.695" v="847" actId="20577"/>
          <ac:spMkLst>
            <pc:docMk/>
            <pc:sldMk cId="104301080" sldId="267"/>
            <ac:spMk id="2" creationId="{58BFD5DF-A5AC-4CF3-8AE0-167CDA58840D}"/>
          </ac:spMkLst>
        </pc:spChg>
        <pc:spChg chg="del">
          <ac:chgData name="Faithe Wempen" userId="a5b80fda8aef011f" providerId="LiveId" clId="{0F95A7C4-B157-4BCF-93F8-CC8FE2C83AF7}" dt="2019-11-18T18:51:45.033" v="848"/>
          <ac:spMkLst>
            <pc:docMk/>
            <pc:sldMk cId="104301080" sldId="267"/>
            <ac:spMk id="3" creationId="{B374BC68-BA48-43DE-B599-CAA616F768F0}"/>
          </ac:spMkLst>
        </pc:spChg>
        <pc:picChg chg="add mod">
          <ac:chgData name="Faithe Wempen" userId="a5b80fda8aef011f" providerId="LiveId" clId="{0F95A7C4-B157-4BCF-93F8-CC8FE2C83AF7}" dt="2019-11-18T18:51:45.033" v="848"/>
          <ac:picMkLst>
            <pc:docMk/>
            <pc:sldMk cId="104301080" sldId="267"/>
            <ac:picMk id="4" creationId="{63A35E97-FDED-4EC8-8080-3B66736D1F71}"/>
          </ac:picMkLst>
        </pc:picChg>
      </pc:sldChg>
      <pc:sldChg chg="del">
        <pc:chgData name="Faithe Wempen" userId="a5b80fda8aef011f" providerId="LiveId" clId="{0F95A7C4-B157-4BCF-93F8-CC8FE2C83AF7}" dt="2019-11-18T17:26:18.877" v="0" actId="47"/>
        <pc:sldMkLst>
          <pc:docMk/>
          <pc:sldMk cId="133414077" sldId="267"/>
        </pc:sldMkLst>
      </pc:sldChg>
      <pc:sldChg chg="addSp delSp modSp new mod">
        <pc:chgData name="Faithe Wempen" userId="a5b80fda8aef011f" providerId="LiveId" clId="{0F95A7C4-B157-4BCF-93F8-CC8FE2C83AF7}" dt="2019-11-18T18:52:27.120" v="903" actId="1076"/>
        <pc:sldMkLst>
          <pc:docMk/>
          <pc:sldMk cId="442618686" sldId="268"/>
        </pc:sldMkLst>
        <pc:spChg chg="mod">
          <ac:chgData name="Faithe Wempen" userId="a5b80fda8aef011f" providerId="LiveId" clId="{0F95A7C4-B157-4BCF-93F8-CC8FE2C83AF7}" dt="2019-11-18T18:52:06.698" v="900" actId="20577"/>
          <ac:spMkLst>
            <pc:docMk/>
            <pc:sldMk cId="442618686" sldId="268"/>
            <ac:spMk id="2" creationId="{7507D304-C4AD-4D82-90D2-E50AE212469F}"/>
          </ac:spMkLst>
        </pc:spChg>
        <pc:spChg chg="del">
          <ac:chgData name="Faithe Wempen" userId="a5b80fda8aef011f" providerId="LiveId" clId="{0F95A7C4-B157-4BCF-93F8-CC8FE2C83AF7}" dt="2019-11-18T18:52:23.148" v="901"/>
          <ac:spMkLst>
            <pc:docMk/>
            <pc:sldMk cId="442618686" sldId="268"/>
            <ac:spMk id="3" creationId="{22F113C2-A231-4AB3-83AD-83F952ACB189}"/>
          </ac:spMkLst>
        </pc:spChg>
        <pc:picChg chg="add mod">
          <ac:chgData name="Faithe Wempen" userId="a5b80fda8aef011f" providerId="LiveId" clId="{0F95A7C4-B157-4BCF-93F8-CC8FE2C83AF7}" dt="2019-11-18T18:52:27.120" v="903" actId="1076"/>
          <ac:picMkLst>
            <pc:docMk/>
            <pc:sldMk cId="442618686" sldId="268"/>
            <ac:picMk id="4" creationId="{A56DAB8D-8D12-438D-BF71-92042598CC59}"/>
          </ac:picMkLst>
        </pc:picChg>
      </pc:sldChg>
      <pc:sldChg chg="del">
        <pc:chgData name="Faithe Wempen" userId="a5b80fda8aef011f" providerId="LiveId" clId="{0F95A7C4-B157-4BCF-93F8-CC8FE2C83AF7}" dt="2019-11-18T17:26:18.877" v="0" actId="47"/>
        <pc:sldMkLst>
          <pc:docMk/>
          <pc:sldMk cId="829375422" sldId="268"/>
        </pc:sldMkLst>
      </pc:sldChg>
      <pc:sldChg chg="del">
        <pc:chgData name="Faithe Wempen" userId="a5b80fda8aef011f" providerId="LiveId" clId="{0F95A7C4-B157-4BCF-93F8-CC8FE2C83AF7}" dt="2019-11-18T17:26:18.877" v="0" actId="47"/>
        <pc:sldMkLst>
          <pc:docMk/>
          <pc:sldMk cId="590546379" sldId="269"/>
        </pc:sldMkLst>
      </pc:sldChg>
      <pc:sldChg chg="addSp delSp modSp new mod">
        <pc:chgData name="Faithe Wempen" userId="a5b80fda8aef011f" providerId="LiveId" clId="{0F95A7C4-B157-4BCF-93F8-CC8FE2C83AF7}" dt="2019-11-18T18:53:18.548" v="939" actId="27636"/>
        <pc:sldMkLst>
          <pc:docMk/>
          <pc:sldMk cId="3621713440" sldId="269"/>
        </pc:sldMkLst>
        <pc:spChg chg="mod">
          <ac:chgData name="Faithe Wempen" userId="a5b80fda8aef011f" providerId="LiveId" clId="{0F95A7C4-B157-4BCF-93F8-CC8FE2C83AF7}" dt="2019-11-18T18:53:18.548" v="939" actId="27636"/>
          <ac:spMkLst>
            <pc:docMk/>
            <pc:sldMk cId="3621713440" sldId="269"/>
            <ac:spMk id="2" creationId="{0E3A100C-A2C3-4688-9AFD-05F301511AE3}"/>
          </ac:spMkLst>
        </pc:spChg>
        <pc:spChg chg="del">
          <ac:chgData name="Faithe Wempen" userId="a5b80fda8aef011f" providerId="LiveId" clId="{0F95A7C4-B157-4BCF-93F8-CC8FE2C83AF7}" dt="2019-11-18T18:53:07.316" v="904"/>
          <ac:spMkLst>
            <pc:docMk/>
            <pc:sldMk cId="3621713440" sldId="269"/>
            <ac:spMk id="3" creationId="{9F74BCAA-0415-4DD4-8B1E-D060CCAC70D4}"/>
          </ac:spMkLst>
        </pc:spChg>
        <pc:picChg chg="add mod">
          <ac:chgData name="Faithe Wempen" userId="a5b80fda8aef011f" providerId="LiveId" clId="{0F95A7C4-B157-4BCF-93F8-CC8FE2C83AF7}" dt="2019-11-18T18:53:07.316" v="904"/>
          <ac:picMkLst>
            <pc:docMk/>
            <pc:sldMk cId="3621713440" sldId="269"/>
            <ac:picMk id="4" creationId="{3A1709A8-1C5C-43AC-85B1-44DDCD9FAF88}"/>
          </ac:picMkLst>
        </pc:picChg>
      </pc:sldChg>
      <pc:sldChg chg="del">
        <pc:chgData name="Faithe Wempen" userId="a5b80fda8aef011f" providerId="LiveId" clId="{0F95A7C4-B157-4BCF-93F8-CC8FE2C83AF7}" dt="2019-11-18T17:26:18.877" v="0" actId="47"/>
        <pc:sldMkLst>
          <pc:docMk/>
          <pc:sldMk cId="3048261242" sldId="270"/>
        </pc:sldMkLst>
      </pc:sldChg>
      <pc:sldChg chg="addSp delSp modSp new mod">
        <pc:chgData name="Faithe Wempen" userId="a5b80fda8aef011f" providerId="LiveId" clId="{0F95A7C4-B157-4BCF-93F8-CC8FE2C83AF7}" dt="2019-11-18T18:54:07.700" v="975"/>
        <pc:sldMkLst>
          <pc:docMk/>
          <pc:sldMk cId="3391213677" sldId="270"/>
        </pc:sldMkLst>
        <pc:spChg chg="mod">
          <ac:chgData name="Faithe Wempen" userId="a5b80fda8aef011f" providerId="LiveId" clId="{0F95A7C4-B157-4BCF-93F8-CC8FE2C83AF7}" dt="2019-11-18T18:53:41.149" v="974" actId="20577"/>
          <ac:spMkLst>
            <pc:docMk/>
            <pc:sldMk cId="3391213677" sldId="270"/>
            <ac:spMk id="2" creationId="{455B38E6-CE0A-400B-88F7-F3D84249C0B9}"/>
          </ac:spMkLst>
        </pc:spChg>
        <pc:spChg chg="del">
          <ac:chgData name="Faithe Wempen" userId="a5b80fda8aef011f" providerId="LiveId" clId="{0F95A7C4-B157-4BCF-93F8-CC8FE2C83AF7}" dt="2019-11-18T18:54:07.700" v="975"/>
          <ac:spMkLst>
            <pc:docMk/>
            <pc:sldMk cId="3391213677" sldId="270"/>
            <ac:spMk id="3" creationId="{D63877C0-F598-4A21-90BB-A35DAADD1021}"/>
          </ac:spMkLst>
        </pc:spChg>
        <pc:picChg chg="add mod">
          <ac:chgData name="Faithe Wempen" userId="a5b80fda8aef011f" providerId="LiveId" clId="{0F95A7C4-B157-4BCF-93F8-CC8FE2C83AF7}" dt="2019-11-18T18:54:07.700" v="975"/>
          <ac:picMkLst>
            <pc:docMk/>
            <pc:sldMk cId="3391213677" sldId="270"/>
            <ac:picMk id="4" creationId="{2B7788ED-56B1-4EE6-A7DC-0A8DD01C2481}"/>
          </ac:picMkLst>
        </pc:picChg>
      </pc:sldChg>
      <pc:sldChg chg="addSp delSp modSp new mod modNotesTx">
        <pc:chgData name="Faithe Wempen" userId="a5b80fda8aef011f" providerId="LiveId" clId="{0F95A7C4-B157-4BCF-93F8-CC8FE2C83AF7}" dt="2019-11-18T18:55:09.137" v="1045" actId="20577"/>
        <pc:sldMkLst>
          <pc:docMk/>
          <pc:sldMk cId="944186046" sldId="271"/>
        </pc:sldMkLst>
        <pc:spChg chg="mod">
          <ac:chgData name="Faithe Wempen" userId="a5b80fda8aef011f" providerId="LiveId" clId="{0F95A7C4-B157-4BCF-93F8-CC8FE2C83AF7}" dt="2019-11-18T18:54:31.756" v="1043" actId="20577"/>
          <ac:spMkLst>
            <pc:docMk/>
            <pc:sldMk cId="944186046" sldId="271"/>
            <ac:spMk id="2" creationId="{53EC8191-67AC-47E6-9A00-DA01E651459F}"/>
          </ac:spMkLst>
        </pc:spChg>
        <pc:spChg chg="del">
          <ac:chgData name="Faithe Wempen" userId="a5b80fda8aef011f" providerId="LiveId" clId="{0F95A7C4-B157-4BCF-93F8-CC8FE2C83AF7}" dt="2019-11-18T18:54:49.243" v="1044"/>
          <ac:spMkLst>
            <pc:docMk/>
            <pc:sldMk cId="944186046" sldId="271"/>
            <ac:spMk id="3" creationId="{A4C739D1-204B-494B-AAC3-2BA5F7A0EAEF}"/>
          </ac:spMkLst>
        </pc:spChg>
        <pc:picChg chg="add mod">
          <ac:chgData name="Faithe Wempen" userId="a5b80fda8aef011f" providerId="LiveId" clId="{0F95A7C4-B157-4BCF-93F8-CC8FE2C83AF7}" dt="2019-11-18T18:54:49.243" v="1044"/>
          <ac:picMkLst>
            <pc:docMk/>
            <pc:sldMk cId="944186046" sldId="271"/>
            <ac:picMk id="4" creationId="{EB147580-5478-459A-8BA6-5C68F5ACDAA6}"/>
          </ac:picMkLst>
        </pc:picChg>
      </pc:sldChg>
      <pc:sldChg chg="del">
        <pc:chgData name="Faithe Wempen" userId="a5b80fda8aef011f" providerId="LiveId" clId="{0F95A7C4-B157-4BCF-93F8-CC8FE2C83AF7}" dt="2019-11-18T17:26:18.877" v="0" actId="47"/>
        <pc:sldMkLst>
          <pc:docMk/>
          <pc:sldMk cId="2515675530" sldId="271"/>
        </pc:sldMkLst>
      </pc:sldChg>
      <pc:sldChg chg="addSp delSp modSp new mod">
        <pc:chgData name="Faithe Wempen" userId="a5b80fda8aef011f" providerId="LiveId" clId="{0F95A7C4-B157-4BCF-93F8-CC8FE2C83AF7}" dt="2019-11-18T18:56:00.372" v="1112" actId="20577"/>
        <pc:sldMkLst>
          <pc:docMk/>
          <pc:sldMk cId="1761594352" sldId="272"/>
        </pc:sldMkLst>
        <pc:spChg chg="mod">
          <ac:chgData name="Faithe Wempen" userId="a5b80fda8aef011f" providerId="LiveId" clId="{0F95A7C4-B157-4BCF-93F8-CC8FE2C83AF7}" dt="2019-11-18T18:56:00.372" v="1112" actId="20577"/>
          <ac:spMkLst>
            <pc:docMk/>
            <pc:sldMk cId="1761594352" sldId="272"/>
            <ac:spMk id="2" creationId="{C58ADB1C-C923-41A9-9A4F-28050F401BAC}"/>
          </ac:spMkLst>
        </pc:spChg>
        <pc:spChg chg="del">
          <ac:chgData name="Faithe Wempen" userId="a5b80fda8aef011f" providerId="LiveId" clId="{0F95A7C4-B157-4BCF-93F8-CC8FE2C83AF7}" dt="2019-11-18T18:55:47.304" v="1046"/>
          <ac:spMkLst>
            <pc:docMk/>
            <pc:sldMk cId="1761594352" sldId="272"/>
            <ac:spMk id="3" creationId="{E9A2158A-88FC-4108-8070-F35223269010}"/>
          </ac:spMkLst>
        </pc:spChg>
        <pc:picChg chg="add mod">
          <ac:chgData name="Faithe Wempen" userId="a5b80fda8aef011f" providerId="LiveId" clId="{0F95A7C4-B157-4BCF-93F8-CC8FE2C83AF7}" dt="2019-11-18T18:55:47.304" v="1046"/>
          <ac:picMkLst>
            <pc:docMk/>
            <pc:sldMk cId="1761594352" sldId="272"/>
            <ac:picMk id="4" creationId="{AE5B247B-2FFE-4898-B539-BD24F777644B}"/>
          </ac:picMkLst>
        </pc:picChg>
      </pc:sldChg>
      <pc:sldChg chg="del">
        <pc:chgData name="Faithe Wempen" userId="a5b80fda8aef011f" providerId="LiveId" clId="{0F95A7C4-B157-4BCF-93F8-CC8FE2C83AF7}" dt="2019-11-18T17:26:18.877" v="0" actId="47"/>
        <pc:sldMkLst>
          <pc:docMk/>
          <pc:sldMk cId="3449955580" sldId="272"/>
        </pc:sldMkLst>
      </pc:sldChg>
      <pc:sldChg chg="addSp delSp modSp new mod">
        <pc:chgData name="Faithe Wempen" userId="a5b80fda8aef011f" providerId="LiveId" clId="{0F95A7C4-B157-4BCF-93F8-CC8FE2C83AF7}" dt="2019-11-18T18:56:43.728" v="1145"/>
        <pc:sldMkLst>
          <pc:docMk/>
          <pc:sldMk cId="207543573" sldId="273"/>
        </pc:sldMkLst>
        <pc:spChg chg="mod">
          <ac:chgData name="Faithe Wempen" userId="a5b80fda8aef011f" providerId="LiveId" clId="{0F95A7C4-B157-4BCF-93F8-CC8FE2C83AF7}" dt="2019-11-18T18:56:23.136" v="1144" actId="20577"/>
          <ac:spMkLst>
            <pc:docMk/>
            <pc:sldMk cId="207543573" sldId="273"/>
            <ac:spMk id="2" creationId="{666DA013-1AC5-4EB8-826C-21CAA829242B}"/>
          </ac:spMkLst>
        </pc:spChg>
        <pc:spChg chg="del">
          <ac:chgData name="Faithe Wempen" userId="a5b80fda8aef011f" providerId="LiveId" clId="{0F95A7C4-B157-4BCF-93F8-CC8FE2C83AF7}" dt="2019-11-18T18:56:43.728" v="1145"/>
          <ac:spMkLst>
            <pc:docMk/>
            <pc:sldMk cId="207543573" sldId="273"/>
            <ac:spMk id="3" creationId="{98CC18F2-771D-4A94-96D6-3F68AB798A4C}"/>
          </ac:spMkLst>
        </pc:spChg>
        <pc:picChg chg="add mod">
          <ac:chgData name="Faithe Wempen" userId="a5b80fda8aef011f" providerId="LiveId" clId="{0F95A7C4-B157-4BCF-93F8-CC8FE2C83AF7}" dt="2019-11-18T18:56:43.728" v="1145"/>
          <ac:picMkLst>
            <pc:docMk/>
            <pc:sldMk cId="207543573" sldId="273"/>
            <ac:picMk id="4" creationId="{07527C98-412D-450F-93F8-AA6F8F0F35E0}"/>
          </ac:picMkLst>
        </pc:picChg>
      </pc:sldChg>
      <pc:sldChg chg="del">
        <pc:chgData name="Faithe Wempen" userId="a5b80fda8aef011f" providerId="LiveId" clId="{0F95A7C4-B157-4BCF-93F8-CC8FE2C83AF7}" dt="2019-11-18T17:26:18.877" v="0" actId="47"/>
        <pc:sldMkLst>
          <pc:docMk/>
          <pc:sldMk cId="1221132127" sldId="273"/>
        </pc:sldMkLst>
      </pc:sldChg>
      <pc:sldChg chg="addSp delSp modSp new mod">
        <pc:chgData name="Faithe Wempen" userId="a5b80fda8aef011f" providerId="LiveId" clId="{0F95A7C4-B157-4BCF-93F8-CC8FE2C83AF7}" dt="2019-11-18T19:00:35.657" v="1174"/>
        <pc:sldMkLst>
          <pc:docMk/>
          <pc:sldMk cId="2868897895" sldId="274"/>
        </pc:sldMkLst>
        <pc:spChg chg="mod">
          <ac:chgData name="Faithe Wempen" userId="a5b80fda8aef011f" providerId="LiveId" clId="{0F95A7C4-B157-4BCF-93F8-CC8FE2C83AF7}" dt="2019-11-18T19:00:13.193" v="1173" actId="20577"/>
          <ac:spMkLst>
            <pc:docMk/>
            <pc:sldMk cId="2868897895" sldId="274"/>
            <ac:spMk id="2" creationId="{6CA10545-EA38-43E4-8588-0C44577637AF}"/>
          </ac:spMkLst>
        </pc:spChg>
        <pc:spChg chg="del">
          <ac:chgData name="Faithe Wempen" userId="a5b80fda8aef011f" providerId="LiveId" clId="{0F95A7C4-B157-4BCF-93F8-CC8FE2C83AF7}" dt="2019-11-18T19:00:35.657" v="1174"/>
          <ac:spMkLst>
            <pc:docMk/>
            <pc:sldMk cId="2868897895" sldId="274"/>
            <ac:spMk id="3" creationId="{858028B3-D35B-4CDF-8DBB-6AF30AACEEB2}"/>
          </ac:spMkLst>
        </pc:spChg>
        <pc:picChg chg="add mod">
          <ac:chgData name="Faithe Wempen" userId="a5b80fda8aef011f" providerId="LiveId" clId="{0F95A7C4-B157-4BCF-93F8-CC8FE2C83AF7}" dt="2019-11-18T19:00:35.657" v="1174"/>
          <ac:picMkLst>
            <pc:docMk/>
            <pc:sldMk cId="2868897895" sldId="274"/>
            <ac:picMk id="4" creationId="{E09E6FD8-9927-4A49-939C-2759BC06FFBA}"/>
          </ac:picMkLst>
        </pc:picChg>
      </pc:sldChg>
      <pc:sldChg chg="del">
        <pc:chgData name="Faithe Wempen" userId="a5b80fda8aef011f" providerId="LiveId" clId="{0F95A7C4-B157-4BCF-93F8-CC8FE2C83AF7}" dt="2019-11-18T17:26:18.877" v="0" actId="47"/>
        <pc:sldMkLst>
          <pc:docMk/>
          <pc:sldMk cId="2894060019" sldId="274"/>
        </pc:sldMkLst>
      </pc:sldChg>
      <pc:sldChg chg="addSp delSp modSp new mod">
        <pc:chgData name="Faithe Wempen" userId="a5b80fda8aef011f" providerId="LiveId" clId="{0F95A7C4-B157-4BCF-93F8-CC8FE2C83AF7}" dt="2019-11-18T19:05:21.137" v="1583" actId="20577"/>
        <pc:sldMkLst>
          <pc:docMk/>
          <pc:sldMk cId="81164621" sldId="275"/>
        </pc:sldMkLst>
        <pc:spChg chg="mod">
          <ac:chgData name="Faithe Wempen" userId="a5b80fda8aef011f" providerId="LiveId" clId="{0F95A7C4-B157-4BCF-93F8-CC8FE2C83AF7}" dt="2019-11-18T19:03:16.595" v="1208" actId="20577"/>
          <ac:spMkLst>
            <pc:docMk/>
            <pc:sldMk cId="81164621" sldId="275"/>
            <ac:spMk id="2" creationId="{BDFC5E91-6328-4774-B15C-39E94D86B4B5}"/>
          </ac:spMkLst>
        </pc:spChg>
        <pc:spChg chg="del">
          <ac:chgData name="Faithe Wempen" userId="a5b80fda8aef011f" providerId="LiveId" clId="{0F95A7C4-B157-4BCF-93F8-CC8FE2C83AF7}" dt="2019-11-18T19:03:24.383" v="1209" actId="3680"/>
          <ac:spMkLst>
            <pc:docMk/>
            <pc:sldMk cId="81164621" sldId="275"/>
            <ac:spMk id="3" creationId="{75541B90-2E5B-4E6A-B192-DD180B380D7C}"/>
          </ac:spMkLst>
        </pc:spChg>
        <pc:graphicFrameChg chg="add mod ord modGraphic">
          <ac:chgData name="Faithe Wempen" userId="a5b80fda8aef011f" providerId="LiveId" clId="{0F95A7C4-B157-4BCF-93F8-CC8FE2C83AF7}" dt="2019-11-18T19:05:21.137" v="1583" actId="20577"/>
          <ac:graphicFrameMkLst>
            <pc:docMk/>
            <pc:sldMk cId="81164621" sldId="275"/>
            <ac:graphicFrameMk id="4" creationId="{3D399989-2741-4DB7-92E6-A0DDEACC4581}"/>
          </ac:graphicFrameMkLst>
        </pc:graphicFrameChg>
      </pc:sldChg>
      <pc:sldChg chg="del">
        <pc:chgData name="Faithe Wempen" userId="a5b80fda8aef011f" providerId="LiveId" clId="{0F95A7C4-B157-4BCF-93F8-CC8FE2C83AF7}" dt="2019-11-18T17:26:18.877" v="0" actId="47"/>
        <pc:sldMkLst>
          <pc:docMk/>
          <pc:sldMk cId="434134978" sldId="275"/>
        </pc:sldMkLst>
      </pc:sldChg>
      <pc:sldChg chg="addSp delSp modSp new mod">
        <pc:chgData name="Faithe Wempen" userId="a5b80fda8aef011f" providerId="LiveId" clId="{0F95A7C4-B157-4BCF-93F8-CC8FE2C83AF7}" dt="2019-11-18T19:07:25.769" v="1633" actId="1076"/>
        <pc:sldMkLst>
          <pc:docMk/>
          <pc:sldMk cId="1462193133" sldId="276"/>
        </pc:sldMkLst>
        <pc:spChg chg="mod">
          <ac:chgData name="Faithe Wempen" userId="a5b80fda8aef011f" providerId="LiveId" clId="{0F95A7C4-B157-4BCF-93F8-CC8FE2C83AF7}" dt="2019-11-18T19:06:59.633" v="1631" actId="20577"/>
          <ac:spMkLst>
            <pc:docMk/>
            <pc:sldMk cId="1462193133" sldId="276"/>
            <ac:spMk id="2" creationId="{03F6FEE0-B334-4B59-9683-604DC6B89CBB}"/>
          </ac:spMkLst>
        </pc:spChg>
        <pc:spChg chg="del">
          <ac:chgData name="Faithe Wempen" userId="a5b80fda8aef011f" providerId="LiveId" clId="{0F95A7C4-B157-4BCF-93F8-CC8FE2C83AF7}" dt="2019-11-18T19:07:21.696" v="1632"/>
          <ac:spMkLst>
            <pc:docMk/>
            <pc:sldMk cId="1462193133" sldId="276"/>
            <ac:spMk id="3" creationId="{31A26228-261C-4621-AA0E-71A6ECB86C02}"/>
          </ac:spMkLst>
        </pc:spChg>
        <pc:picChg chg="add mod">
          <ac:chgData name="Faithe Wempen" userId="a5b80fda8aef011f" providerId="LiveId" clId="{0F95A7C4-B157-4BCF-93F8-CC8FE2C83AF7}" dt="2019-11-18T19:07:25.769" v="1633" actId="1076"/>
          <ac:picMkLst>
            <pc:docMk/>
            <pc:sldMk cId="1462193133" sldId="276"/>
            <ac:picMk id="4" creationId="{9497C0B7-9008-4237-A510-F378BF930D9B}"/>
          </ac:picMkLst>
        </pc:picChg>
      </pc:sldChg>
      <pc:sldChg chg="addSp delSp modSp new mod">
        <pc:chgData name="Faithe Wempen" userId="a5b80fda8aef011f" providerId="LiveId" clId="{0F95A7C4-B157-4BCF-93F8-CC8FE2C83AF7}" dt="2019-11-18T19:10:16.378" v="1707" actId="1076"/>
        <pc:sldMkLst>
          <pc:docMk/>
          <pc:sldMk cId="1573111828" sldId="277"/>
        </pc:sldMkLst>
        <pc:spChg chg="mod">
          <ac:chgData name="Faithe Wempen" userId="a5b80fda8aef011f" providerId="LiveId" clId="{0F95A7C4-B157-4BCF-93F8-CC8FE2C83AF7}" dt="2019-11-18T19:09:47.065" v="1705" actId="20577"/>
          <ac:spMkLst>
            <pc:docMk/>
            <pc:sldMk cId="1573111828" sldId="277"/>
            <ac:spMk id="2" creationId="{77D291AC-551D-4C9F-BA6F-FF778CDCBC2C}"/>
          </ac:spMkLst>
        </pc:spChg>
        <pc:spChg chg="del">
          <ac:chgData name="Faithe Wempen" userId="a5b80fda8aef011f" providerId="LiveId" clId="{0F95A7C4-B157-4BCF-93F8-CC8FE2C83AF7}" dt="2019-11-18T19:10:13.973" v="1706"/>
          <ac:spMkLst>
            <pc:docMk/>
            <pc:sldMk cId="1573111828" sldId="277"/>
            <ac:spMk id="3" creationId="{5E3C9BB4-DD68-4B29-87A5-C849BCF828F6}"/>
          </ac:spMkLst>
        </pc:spChg>
        <pc:picChg chg="add mod">
          <ac:chgData name="Faithe Wempen" userId="a5b80fda8aef011f" providerId="LiveId" clId="{0F95A7C4-B157-4BCF-93F8-CC8FE2C83AF7}" dt="2019-11-18T19:10:16.378" v="1707" actId="1076"/>
          <ac:picMkLst>
            <pc:docMk/>
            <pc:sldMk cId="1573111828" sldId="277"/>
            <ac:picMk id="4" creationId="{5882005B-6B1B-4AC7-AD95-C188E1B445AB}"/>
          </ac:picMkLst>
        </pc:picChg>
      </pc:sldChg>
      <pc:sldChg chg="addSp delSp modSp new mod">
        <pc:chgData name="Faithe Wempen" userId="a5b80fda8aef011f" providerId="LiveId" clId="{0F95A7C4-B157-4BCF-93F8-CC8FE2C83AF7}" dt="2019-11-18T19:20:03.518" v="1840"/>
        <pc:sldMkLst>
          <pc:docMk/>
          <pc:sldMk cId="3566770939" sldId="278"/>
        </pc:sldMkLst>
        <pc:spChg chg="mod">
          <ac:chgData name="Faithe Wempen" userId="a5b80fda8aef011f" providerId="LiveId" clId="{0F95A7C4-B157-4BCF-93F8-CC8FE2C83AF7}" dt="2019-11-18T19:19:42.797" v="1839" actId="404"/>
          <ac:spMkLst>
            <pc:docMk/>
            <pc:sldMk cId="3566770939" sldId="278"/>
            <ac:spMk id="2" creationId="{005FE2D1-D1C5-40E9-A6C8-366DC048E61F}"/>
          </ac:spMkLst>
        </pc:spChg>
        <pc:spChg chg="del">
          <ac:chgData name="Faithe Wempen" userId="a5b80fda8aef011f" providerId="LiveId" clId="{0F95A7C4-B157-4BCF-93F8-CC8FE2C83AF7}" dt="2019-11-18T19:20:03.518" v="1840"/>
          <ac:spMkLst>
            <pc:docMk/>
            <pc:sldMk cId="3566770939" sldId="278"/>
            <ac:spMk id="3" creationId="{CBD838B1-CB71-49BD-901C-E0719AC7AD60}"/>
          </ac:spMkLst>
        </pc:spChg>
        <pc:picChg chg="add mod">
          <ac:chgData name="Faithe Wempen" userId="a5b80fda8aef011f" providerId="LiveId" clId="{0F95A7C4-B157-4BCF-93F8-CC8FE2C83AF7}" dt="2019-11-18T19:20:03.518" v="1840"/>
          <ac:picMkLst>
            <pc:docMk/>
            <pc:sldMk cId="3566770939" sldId="278"/>
            <ac:picMk id="4" creationId="{D3254D98-D1FB-41E9-A3A0-E12565029200}"/>
          </ac:picMkLst>
        </pc:picChg>
      </pc:sldChg>
      <pc:sldChg chg="addSp delSp modSp new mod">
        <pc:chgData name="Faithe Wempen" userId="a5b80fda8aef011f" providerId="LiveId" clId="{0F95A7C4-B157-4BCF-93F8-CC8FE2C83AF7}" dt="2019-11-18T19:21:26.392" v="1933" actId="1076"/>
        <pc:sldMkLst>
          <pc:docMk/>
          <pc:sldMk cId="2033098781" sldId="279"/>
        </pc:sldMkLst>
        <pc:spChg chg="mod">
          <ac:chgData name="Faithe Wempen" userId="a5b80fda8aef011f" providerId="LiveId" clId="{0F95A7C4-B157-4BCF-93F8-CC8FE2C83AF7}" dt="2019-11-18T19:21:02.968" v="1931" actId="255"/>
          <ac:spMkLst>
            <pc:docMk/>
            <pc:sldMk cId="2033098781" sldId="279"/>
            <ac:spMk id="2" creationId="{ED517645-0672-4D28-B222-F696F6F3A0BA}"/>
          </ac:spMkLst>
        </pc:spChg>
        <pc:spChg chg="del">
          <ac:chgData name="Faithe Wempen" userId="a5b80fda8aef011f" providerId="LiveId" clId="{0F95A7C4-B157-4BCF-93F8-CC8FE2C83AF7}" dt="2019-11-18T19:21:23.453" v="1932"/>
          <ac:spMkLst>
            <pc:docMk/>
            <pc:sldMk cId="2033098781" sldId="279"/>
            <ac:spMk id="3" creationId="{D5E06594-E75A-4273-9366-FEA83876C346}"/>
          </ac:spMkLst>
        </pc:spChg>
        <pc:picChg chg="add mod">
          <ac:chgData name="Faithe Wempen" userId="a5b80fda8aef011f" providerId="LiveId" clId="{0F95A7C4-B157-4BCF-93F8-CC8FE2C83AF7}" dt="2019-11-18T19:21:26.392" v="1933" actId="1076"/>
          <ac:picMkLst>
            <pc:docMk/>
            <pc:sldMk cId="2033098781" sldId="279"/>
            <ac:picMk id="4" creationId="{2C6A30B5-5214-42F6-8BF6-3EDB85F33C6A}"/>
          </ac:picMkLst>
        </pc:picChg>
      </pc:sldChg>
      <pc:sldChg chg="addSp delSp modSp new mod ord">
        <pc:chgData name="Faithe Wempen" userId="a5b80fda8aef011f" providerId="LiveId" clId="{0F95A7C4-B157-4BCF-93F8-CC8FE2C83AF7}" dt="2019-11-18T19:20:11.321" v="1843" actId="20577"/>
        <pc:sldMkLst>
          <pc:docMk/>
          <pc:sldMk cId="987967040" sldId="280"/>
        </pc:sldMkLst>
        <pc:spChg chg="mod">
          <ac:chgData name="Faithe Wempen" userId="a5b80fda8aef011f" providerId="LiveId" clId="{0F95A7C4-B157-4BCF-93F8-CC8FE2C83AF7}" dt="2019-11-18T19:20:11.321" v="1843" actId="20577"/>
          <ac:spMkLst>
            <pc:docMk/>
            <pc:sldMk cId="987967040" sldId="280"/>
            <ac:spMk id="2" creationId="{1BAE44D2-F8A1-4230-9DEC-02A3EBC6CAA2}"/>
          </ac:spMkLst>
        </pc:spChg>
        <pc:spChg chg="del">
          <ac:chgData name="Faithe Wempen" userId="a5b80fda8aef011f" providerId="LiveId" clId="{0F95A7C4-B157-4BCF-93F8-CC8FE2C83AF7}" dt="2019-11-18T19:18:47.778" v="1760"/>
          <ac:spMkLst>
            <pc:docMk/>
            <pc:sldMk cId="987967040" sldId="280"/>
            <ac:spMk id="3" creationId="{9C5933DC-BEF2-4CA6-996E-BD4589712CB3}"/>
          </ac:spMkLst>
        </pc:spChg>
        <pc:picChg chg="add mod">
          <ac:chgData name="Faithe Wempen" userId="a5b80fda8aef011f" providerId="LiveId" clId="{0F95A7C4-B157-4BCF-93F8-CC8FE2C83AF7}" dt="2019-11-18T19:18:50.655" v="1761" actId="1076"/>
          <ac:picMkLst>
            <pc:docMk/>
            <pc:sldMk cId="987967040" sldId="280"/>
            <ac:picMk id="4" creationId="{844C8D30-549A-4AD7-AD1D-4B5D60C1F1E2}"/>
          </ac:picMkLst>
        </pc:picChg>
      </pc:sldChg>
      <pc:sldChg chg="addSp delSp modSp new mod">
        <pc:chgData name="Faithe Wempen" userId="a5b80fda8aef011f" providerId="LiveId" clId="{0F95A7C4-B157-4BCF-93F8-CC8FE2C83AF7}" dt="2019-11-18T19:22:09.008" v="2008"/>
        <pc:sldMkLst>
          <pc:docMk/>
          <pc:sldMk cId="1281817934" sldId="281"/>
        </pc:sldMkLst>
        <pc:spChg chg="mod">
          <ac:chgData name="Faithe Wempen" userId="a5b80fda8aef011f" providerId="LiveId" clId="{0F95A7C4-B157-4BCF-93F8-CC8FE2C83AF7}" dt="2019-11-18T19:21:47.342" v="2007" actId="20577"/>
          <ac:spMkLst>
            <pc:docMk/>
            <pc:sldMk cId="1281817934" sldId="281"/>
            <ac:spMk id="2" creationId="{56E2D25C-BDF3-44C6-AD7C-6542B378E656}"/>
          </ac:spMkLst>
        </pc:spChg>
        <pc:spChg chg="del">
          <ac:chgData name="Faithe Wempen" userId="a5b80fda8aef011f" providerId="LiveId" clId="{0F95A7C4-B157-4BCF-93F8-CC8FE2C83AF7}" dt="2019-11-18T19:22:09.008" v="2008"/>
          <ac:spMkLst>
            <pc:docMk/>
            <pc:sldMk cId="1281817934" sldId="281"/>
            <ac:spMk id="3" creationId="{AE9D43B3-0332-4318-B7DA-4D371A0F51AF}"/>
          </ac:spMkLst>
        </pc:spChg>
        <pc:picChg chg="add mod">
          <ac:chgData name="Faithe Wempen" userId="a5b80fda8aef011f" providerId="LiveId" clId="{0F95A7C4-B157-4BCF-93F8-CC8FE2C83AF7}" dt="2019-11-18T19:22:09.008" v="2008"/>
          <ac:picMkLst>
            <pc:docMk/>
            <pc:sldMk cId="1281817934" sldId="281"/>
            <ac:picMk id="4" creationId="{72AFEDF9-145A-41E3-9BA2-74E2002E3388}"/>
          </ac:picMkLst>
        </pc:picChg>
      </pc:sldChg>
      <pc:sldChg chg="new del">
        <pc:chgData name="Faithe Wempen" userId="a5b80fda8aef011f" providerId="LiveId" clId="{0F95A7C4-B157-4BCF-93F8-CC8FE2C83AF7}" dt="2019-11-18T19:22:17.849" v="2009" actId="47"/>
        <pc:sldMkLst>
          <pc:docMk/>
          <pc:sldMk cId="65086106" sldId="282"/>
        </pc:sldMkLst>
      </pc:sldChg>
      <pc:sldChg chg="new del">
        <pc:chgData name="Faithe Wempen" userId="a5b80fda8aef011f" providerId="LiveId" clId="{0F95A7C4-B157-4BCF-93F8-CC8FE2C83AF7}" dt="2019-11-18T19:22:17.849" v="2009" actId="47"/>
        <pc:sldMkLst>
          <pc:docMk/>
          <pc:sldMk cId="2639809004" sldId="283"/>
        </pc:sldMkLst>
      </pc:sldChg>
    </pc:docChg>
  </pc:docChgLst>
  <pc:docChgLst>
    <pc:chgData name="Faithe Wempen" userId="a5b80fda8aef011f" providerId="LiveId" clId="{99C427E4-2AE8-4F54-99CF-E0B5513B171C}"/>
    <pc:docChg chg="modSld">
      <pc:chgData name="Faithe Wempen" userId="a5b80fda8aef011f" providerId="LiveId" clId="{99C427E4-2AE8-4F54-99CF-E0B5513B171C}" dt="2019-11-18T19:22:53.562" v="28" actId="20577"/>
      <pc:docMkLst>
        <pc:docMk/>
      </pc:docMkLst>
      <pc:sldChg chg="modSp mod">
        <pc:chgData name="Faithe Wempen" userId="a5b80fda8aef011f" providerId="LiveId" clId="{99C427E4-2AE8-4F54-99CF-E0B5513B171C}" dt="2019-11-18T19:22:53.562" v="28" actId="20577"/>
        <pc:sldMkLst>
          <pc:docMk/>
          <pc:sldMk cId="0" sldId="256"/>
        </pc:sldMkLst>
        <pc:spChg chg="mod">
          <ac:chgData name="Faithe Wempen" userId="a5b80fda8aef011f" providerId="LiveId" clId="{99C427E4-2AE8-4F54-99CF-E0B5513B171C}" dt="2019-11-18T19:22:53.562" v="28" actId="20577"/>
          <ac:spMkLst>
            <pc:docMk/>
            <pc:sldMk cId="0" sldId="25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CAE1A-884B-43F6-B0FE-73C5788383C0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F725C-1CD9-4E7E-94A7-48DDA6295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08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F725C-1CD9-4E7E-94A7-48DDA62953F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29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F725C-1CD9-4E7E-94A7-48DDA62953F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828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D998CCF-2238-49BC-9B6D-DD035147864F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212336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998CCF-2238-49BC-9B6D-DD035147864F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D998CCF-2238-49BC-9B6D-DD035147864F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D998CCF-2238-49BC-9B6D-DD035147864F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/>
          <a:lstStyle/>
          <a:p>
            <a:r>
              <a:rPr lang="en-US" dirty="0"/>
              <a:t>CCNA 200-301, Volume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/>
          <a:p>
            <a:r>
              <a:rPr lang="en-US" dirty="0"/>
              <a:t>Chapter  18</a:t>
            </a:r>
          </a:p>
          <a:p>
            <a:r>
              <a:rPr lang="en-US" dirty="0"/>
              <a:t>Understanding REST and JSON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1209-DE1B-4370-92BC-AC28AEEEC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One URI for Each API Resource— Conceptual View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CAAA76-9537-4A47-BC5A-32559B7AC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555" y="2743200"/>
            <a:ext cx="7144890" cy="317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C4CDE-CF7F-490F-AA99-5F3CEFBA0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URI Structure for REST GET Request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E8B3C9-B42B-4C6F-A7BE-C27D9B4C1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4080" y="2971800"/>
            <a:ext cx="7255839" cy="13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63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FD5DF-A5AC-4CF3-8AE0-167CDA588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DNA Center API Doc Page for the Network Device (List) Resource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A35E97-FDED-4EC8-8080-3B66736D1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9275" y="2362200"/>
            <a:ext cx="5725449" cy="421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1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7D304-C4AD-4D82-90D2-E50AE2124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Components of a URI Used in a REST API Call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6DAB8D-8D12-438D-BF71-92042598C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2502" y="3048000"/>
            <a:ext cx="7458996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18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A100C-A2C3-4688-9AFD-05F301511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URI Structure for REST GET Request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1709A8-1C5C-43AC-85B1-44DDCD9FAF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2005" y="2362200"/>
            <a:ext cx="6979989" cy="421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13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B38E6-CE0A-400B-88F7-F3D84249C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Output from a REST API Call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B7788ED-56B1-4EE6-A7DC-0A8DD01C2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5107" y="2362200"/>
            <a:ext cx="7513785" cy="421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13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C8191-67AC-47E6-9A00-DA01E6514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Broken Concept: Exchanging Internal Representations of Variables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147580-5478-459A-8BA6-5C68F5ACD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2416" y="2362200"/>
            <a:ext cx="6819168" cy="421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86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ADB1C-C923-41A9-9A4F-28050F401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Correct Concept: Exchanging Internal Representations of Variables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5B247B-2FFE-4898-B539-BD24F7776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1988" y="2362200"/>
            <a:ext cx="7100024" cy="421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94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DA013-1AC5-4EB8-826C-21CAA8292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Output from a REST API Call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527C98-412D-450F-93F8-AA6F8F0F35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420" y="2362200"/>
            <a:ext cx="7139159" cy="421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3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10545-EA38-43E4-8588-0C4457763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YML File Used by Ansible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9E6FD8-9927-4A49-939C-2759BC06FF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515" y="2589526"/>
            <a:ext cx="8176969" cy="37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97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212336"/>
          </a:xfrm>
        </p:spPr>
        <p:txBody>
          <a:bodyPr>
            <a:normAutofit/>
          </a:bodyPr>
          <a:lstStyle/>
          <a:p>
            <a:r>
              <a:rPr lang="en-US" dirty="0"/>
              <a:t>Describe characteristics of REST-based APIs (CRUD, HTTP verbs, and data encoding)</a:t>
            </a:r>
          </a:p>
          <a:p>
            <a:r>
              <a:rPr lang="en-US" dirty="0"/>
              <a:t>Interpret JSON encoded data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C5E91-6328-4774-B15C-39E94D86B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Comparing Data Modeling Languages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D399989-2741-4DB7-92E6-A0DDEACC45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878166"/>
              </p:ext>
            </p:extLst>
          </p:nvPr>
        </p:nvGraphicFramePr>
        <p:xfrm>
          <a:off x="457200" y="2362200"/>
          <a:ext cx="82296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86255075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91509032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86650011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8982451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281166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Acronym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Origin/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Central 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Common 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276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JSON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JavaScript Object Notation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JavaScript (JS) language; RFC 8259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General data modeling and serialization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REST APIs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054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XML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eXtensible Markup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World Wide Web Consortium (W3C.org)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Data-focused text markup that allows data modeling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REST APIs, Web pages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393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YAML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YAML Ain’t Markup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YAML.org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General data modeling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Ansible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431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64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6FEE0-B334-4B59-9683-604DC6B8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Simple JSON That Lists a Router’s Interfaces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97C0B7-9008-4237-A510-F378BF930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515" y="3124200"/>
            <a:ext cx="8176969" cy="12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93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291AC-551D-4C9F-BA6F-FF778CDCB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One JSON Object (Dictionary) with Three Key:Value Pairs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82005B-6B1B-4AC7-AD95-C188E1B44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515" y="3207896"/>
            <a:ext cx="8176969" cy="144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11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E44D2-F8A1-4230-9DEC-02A3EBC6C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JSON Snippet Showing a Single JSON Array (List)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4C8D30-549A-4AD7-AD1D-4B5D60C1F1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831" y="2971800"/>
            <a:ext cx="8176969" cy="144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67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FE2D1-D1C5-40E9-A6C8-366DC048E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Accurate/Compete JSON Data with One Object, Two Keys, Two JSON List Values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254D98-D1FB-41E9-A3A0-E12565029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8841" y="2414251"/>
            <a:ext cx="7346317" cy="410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70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17645-0672-4D28-B222-F696F6F3A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Structural Representation of Previous Slide’s Primary Object and Two Key:Value Pairs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6A30B5-5214-42F6-8BF6-3EDB85F33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083" y="2748872"/>
            <a:ext cx="7315834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98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2D25C-BDF3-44C6-AD7C-6542B378E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JSON Object, with Two Key:Value Pairs, Each Value Another Object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AFEDF9-145A-41E3-9BA2-74E2002E33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549" y="2399009"/>
            <a:ext cx="7856901" cy="41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17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29B78-F224-4D15-B3C3-1A6C3BF1F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Client/Server Operation with REST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C7AB3D-E8A1-4EBD-BC36-856481E54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167" y="2780042"/>
            <a:ext cx="6073666" cy="33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43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FE4D5-3D6B-40F3-83BF-A90782332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Simple Python Program That Shows a Product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21260E-A190-421A-BA0A-12B616358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512" y="2583000"/>
            <a:ext cx="7678712" cy="208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32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68059-882E-4480-B4C1-A21CEBF45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List and Dictionary Variables in Python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C905E1-6232-4BF0-A289-9BB251267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2971800"/>
            <a:ext cx="6843353" cy="12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89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7F5F-FF3D-42D5-B4EC-C105BAC34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List Data Structure in Python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110419-ABCD-438C-808B-9641CF0D0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5977" y="2667000"/>
            <a:ext cx="3372045" cy="274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48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27B41-DF9B-4E40-A514-FB0D4EB31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Dictionary Data Structures in Python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C9CDC4-C8DE-485F-ACF0-882C8BE44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913" y="2726571"/>
            <a:ext cx="4608174" cy="247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50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64837-87F2-4786-9325-FFE54EE85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HTTP Verb and URI in an HTTP Request Header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F48096-6B22-450E-B249-88EFA14D9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9175" y="2743200"/>
            <a:ext cx="5985649" cy="212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1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9399D-360F-40C2-8AB7-8C08D6163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Comparing CRUD Actions to REST Verbs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9D6AA0F-A59D-43CF-9A74-797EAFDA96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477950"/>
              </p:ext>
            </p:extLst>
          </p:nvPr>
        </p:nvGraphicFramePr>
        <p:xfrm>
          <a:off x="457200" y="2362200"/>
          <a:ext cx="82296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val="116557425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52933373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437068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CRUD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REST (HTTP) Verb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47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Create new data structures and variables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107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Read (retrieve) variable names, structures, and 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176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Update or replace values of some 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PATCH, 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621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Delete some variables and data structures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542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9700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4750</TotalTime>
  <Words>351</Words>
  <Application>Microsoft Office PowerPoint</Application>
  <PresentationFormat>On-screen Show (4:3)</PresentationFormat>
  <Paragraphs>67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Georgia</vt:lpstr>
      <vt:lpstr>Trebuchet MS</vt:lpstr>
      <vt:lpstr>Wingdings 2</vt:lpstr>
      <vt:lpstr>Urban</vt:lpstr>
      <vt:lpstr>CCNA 200-301, Volume 2</vt:lpstr>
      <vt:lpstr>Objectives</vt:lpstr>
      <vt:lpstr>Client/Server Operation with REST</vt:lpstr>
      <vt:lpstr>Simple Python Program That Shows a Product</vt:lpstr>
      <vt:lpstr>Sample List and Dictionary Variables in Python</vt:lpstr>
      <vt:lpstr>The List Data Structure in Python</vt:lpstr>
      <vt:lpstr>Dictionary Data Structures in Python</vt:lpstr>
      <vt:lpstr>HTTP Verb and URI in an HTTP Request Header</vt:lpstr>
      <vt:lpstr>Comparing CRUD Actions to REST Verbs</vt:lpstr>
      <vt:lpstr>One URI for Each API Resource— Conceptual View</vt:lpstr>
      <vt:lpstr>URI Structure for REST GET Request</vt:lpstr>
      <vt:lpstr>DNA Center API Doc Page for the Network Device (List) Resource</vt:lpstr>
      <vt:lpstr>Example Components of a URI Used in a REST API Call</vt:lpstr>
      <vt:lpstr>URI Structure for REST GET Request</vt:lpstr>
      <vt:lpstr>JSON Output from a REST API Call</vt:lpstr>
      <vt:lpstr>Broken Concept: Exchanging Internal Representations of Variables</vt:lpstr>
      <vt:lpstr>Correct Concept: Exchanging Internal Representations of Variables</vt:lpstr>
      <vt:lpstr>JSON Output from a REST API Call</vt:lpstr>
      <vt:lpstr>YML File Used by Ansible</vt:lpstr>
      <vt:lpstr>Comparing Data Modeling Languages</vt:lpstr>
      <vt:lpstr>Simple JSON That Lists a Router’s Interfaces</vt:lpstr>
      <vt:lpstr>One JSON Object (Dictionary) with Three Key:Value Pairs</vt:lpstr>
      <vt:lpstr>A JSON Snippet Showing a Single JSON Array (List)</vt:lpstr>
      <vt:lpstr>Accurate/Compete JSON Data with One Object, Two Keys, Two JSON List Values</vt:lpstr>
      <vt:lpstr>Structural Representation of Previous Slide’s Primary Object and Two Key:Value Pairs</vt:lpstr>
      <vt:lpstr>A JSON Object, with Two Key:Value Pairs, Each Value Another Object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CCENT/CCNA ICND 1</dc:title>
  <dc:creator>Tony</dc:creator>
  <cp:lastModifiedBy>Jennifer Frew</cp:lastModifiedBy>
  <cp:revision>65</cp:revision>
  <dcterms:created xsi:type="dcterms:W3CDTF">2012-02-18T21:40:25Z</dcterms:created>
  <dcterms:modified xsi:type="dcterms:W3CDTF">2019-11-27T19:18:34Z</dcterms:modified>
</cp:coreProperties>
</file>