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640969-8320-4658-BCE9-0BF6D0A6493E}" v="24" dt="2019-11-18T19:35:44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55" autoAdjust="0"/>
  </p:normalViewPr>
  <p:slideViewPr>
    <p:cSldViewPr>
      <p:cViewPr varScale="1">
        <p:scale>
          <a:sx n="76" d="100"/>
          <a:sy n="76" d="100"/>
        </p:scale>
        <p:origin x="158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0F95A7C4-B157-4BCF-93F8-CC8FE2C83AF7}"/>
    <pc:docChg chg="custSel addSld delSld modSld sldOrd">
      <pc:chgData name="Faithe Wempen" userId="a5b80fda8aef011f" providerId="LiveId" clId="{0F95A7C4-B157-4BCF-93F8-CC8FE2C83AF7}" dt="2019-11-18T19:36:16.073" v="862" actId="47"/>
      <pc:docMkLst>
        <pc:docMk/>
      </pc:docMkLst>
      <pc:sldChg chg="modSp mod">
        <pc:chgData name="Faithe Wempen" userId="a5b80fda8aef011f" providerId="LiveId" clId="{0F95A7C4-B157-4BCF-93F8-CC8FE2C83AF7}" dt="2019-11-18T19:23:15.912" v="42" actId="20577"/>
        <pc:sldMkLst>
          <pc:docMk/>
          <pc:sldMk cId="0" sldId="256"/>
        </pc:sldMkLst>
        <pc:spChg chg="mod">
          <ac:chgData name="Faithe Wempen" userId="a5b80fda8aef011f" providerId="LiveId" clId="{0F95A7C4-B157-4BCF-93F8-CC8FE2C83AF7}" dt="2019-11-18T19:23:15.912" v="4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0F95A7C4-B157-4BCF-93F8-CC8FE2C83AF7}" dt="2019-11-18T19:23:31.755" v="122" actId="20577"/>
        <pc:sldMkLst>
          <pc:docMk/>
          <pc:sldMk cId="0" sldId="257"/>
        </pc:sldMkLst>
        <pc:spChg chg="mod">
          <ac:chgData name="Faithe Wempen" userId="a5b80fda8aef011f" providerId="LiveId" clId="{0F95A7C4-B157-4BCF-93F8-CC8FE2C83AF7}" dt="2019-11-18T19:23:31.755" v="122" actId="20577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287843172" sldId="258"/>
        </pc:sldMkLst>
      </pc:sldChg>
      <pc:sldChg chg="addSp delSp modSp new mod">
        <pc:chgData name="Faithe Wempen" userId="a5b80fda8aef011f" providerId="LiveId" clId="{0F95A7C4-B157-4BCF-93F8-CC8FE2C83AF7}" dt="2019-11-18T19:24:10.743" v="180"/>
        <pc:sldMkLst>
          <pc:docMk/>
          <pc:sldMk cId="2556002382" sldId="258"/>
        </pc:sldMkLst>
        <pc:spChg chg="mod">
          <ac:chgData name="Faithe Wempen" userId="a5b80fda8aef011f" providerId="LiveId" clId="{0F95A7C4-B157-4BCF-93F8-CC8FE2C83AF7}" dt="2019-11-18T19:23:52.706" v="179" actId="20577"/>
          <ac:spMkLst>
            <pc:docMk/>
            <pc:sldMk cId="2556002382" sldId="258"/>
            <ac:spMk id="2" creationId="{F6974A4A-49A1-495B-B03A-2479629B72D8}"/>
          </ac:spMkLst>
        </pc:spChg>
        <pc:spChg chg="del">
          <ac:chgData name="Faithe Wempen" userId="a5b80fda8aef011f" providerId="LiveId" clId="{0F95A7C4-B157-4BCF-93F8-CC8FE2C83AF7}" dt="2019-11-18T19:24:10.743" v="180"/>
          <ac:spMkLst>
            <pc:docMk/>
            <pc:sldMk cId="2556002382" sldId="258"/>
            <ac:spMk id="3" creationId="{5518B632-B4F6-43DA-B37F-56E983E4A771}"/>
          </ac:spMkLst>
        </pc:spChg>
        <pc:picChg chg="add mod">
          <ac:chgData name="Faithe Wempen" userId="a5b80fda8aef011f" providerId="LiveId" clId="{0F95A7C4-B157-4BCF-93F8-CC8FE2C83AF7}" dt="2019-11-18T19:24:10.743" v="180"/>
          <ac:picMkLst>
            <pc:docMk/>
            <pc:sldMk cId="2556002382" sldId="258"/>
            <ac:picMk id="4" creationId="{008FAD68-0E49-48E0-A3CE-DFD9E92A7EE7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2216032123" sldId="259"/>
        </pc:sldMkLst>
      </pc:sldChg>
      <pc:sldChg chg="addSp delSp modSp new mod">
        <pc:chgData name="Faithe Wempen" userId="a5b80fda8aef011f" providerId="LiveId" clId="{0F95A7C4-B157-4BCF-93F8-CC8FE2C83AF7}" dt="2019-11-18T19:24:43.857" v="184"/>
        <pc:sldMkLst>
          <pc:docMk/>
          <pc:sldMk cId="2546638206" sldId="259"/>
        </pc:sldMkLst>
        <pc:spChg chg="mod">
          <ac:chgData name="Faithe Wempen" userId="a5b80fda8aef011f" providerId="LiveId" clId="{0F95A7C4-B157-4BCF-93F8-CC8FE2C83AF7}" dt="2019-11-18T19:24:24.914" v="183" actId="368"/>
          <ac:spMkLst>
            <pc:docMk/>
            <pc:sldMk cId="2546638206" sldId="259"/>
            <ac:spMk id="2" creationId="{F9562452-2828-43FB-848E-CA023D868CD6}"/>
          </ac:spMkLst>
        </pc:spChg>
        <pc:spChg chg="del">
          <ac:chgData name="Faithe Wempen" userId="a5b80fda8aef011f" providerId="LiveId" clId="{0F95A7C4-B157-4BCF-93F8-CC8FE2C83AF7}" dt="2019-11-18T19:24:43.857" v="184"/>
          <ac:spMkLst>
            <pc:docMk/>
            <pc:sldMk cId="2546638206" sldId="259"/>
            <ac:spMk id="3" creationId="{C124026A-E9A7-4D0C-90FB-07A6F2761704}"/>
          </ac:spMkLst>
        </pc:spChg>
        <pc:picChg chg="add mod">
          <ac:chgData name="Faithe Wempen" userId="a5b80fda8aef011f" providerId="LiveId" clId="{0F95A7C4-B157-4BCF-93F8-CC8FE2C83AF7}" dt="2019-11-18T19:24:43.857" v="184"/>
          <ac:picMkLst>
            <pc:docMk/>
            <pc:sldMk cId="2546638206" sldId="259"/>
            <ac:picMk id="4" creationId="{62DD44D2-AADC-4888-AA28-B11565E1499D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854489769" sldId="260"/>
        </pc:sldMkLst>
      </pc:sldChg>
      <pc:sldChg chg="addSp delSp modSp new mod">
        <pc:chgData name="Faithe Wempen" userId="a5b80fda8aef011f" providerId="LiveId" clId="{0F95A7C4-B157-4BCF-93F8-CC8FE2C83AF7}" dt="2019-11-18T19:25:22.421" v="187"/>
        <pc:sldMkLst>
          <pc:docMk/>
          <pc:sldMk cId="2021590332" sldId="260"/>
        </pc:sldMkLst>
        <pc:spChg chg="mod">
          <ac:chgData name="Faithe Wempen" userId="a5b80fda8aef011f" providerId="LiveId" clId="{0F95A7C4-B157-4BCF-93F8-CC8FE2C83AF7}" dt="2019-11-18T19:25:02.485" v="186" actId="368"/>
          <ac:spMkLst>
            <pc:docMk/>
            <pc:sldMk cId="2021590332" sldId="260"/>
            <ac:spMk id="2" creationId="{312BBCDE-B0C8-4F23-91A6-AD2FE2892D48}"/>
          </ac:spMkLst>
        </pc:spChg>
        <pc:spChg chg="del">
          <ac:chgData name="Faithe Wempen" userId="a5b80fda8aef011f" providerId="LiveId" clId="{0F95A7C4-B157-4BCF-93F8-CC8FE2C83AF7}" dt="2019-11-18T19:25:22.421" v="187"/>
          <ac:spMkLst>
            <pc:docMk/>
            <pc:sldMk cId="2021590332" sldId="260"/>
            <ac:spMk id="3" creationId="{A9FC3D3F-83BA-402E-9327-3FFA28639CA4}"/>
          </ac:spMkLst>
        </pc:spChg>
        <pc:picChg chg="add mod">
          <ac:chgData name="Faithe Wempen" userId="a5b80fda8aef011f" providerId="LiveId" clId="{0F95A7C4-B157-4BCF-93F8-CC8FE2C83AF7}" dt="2019-11-18T19:25:22.421" v="187"/>
          <ac:picMkLst>
            <pc:docMk/>
            <pc:sldMk cId="2021590332" sldId="260"/>
            <ac:picMk id="4" creationId="{E3036003-8763-4A45-AD65-E6A77017F722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625848943" sldId="261"/>
        </pc:sldMkLst>
      </pc:sldChg>
      <pc:sldChg chg="addSp delSp modSp new mod">
        <pc:chgData name="Faithe Wempen" userId="a5b80fda8aef011f" providerId="LiveId" clId="{0F95A7C4-B157-4BCF-93F8-CC8FE2C83AF7}" dt="2019-11-18T19:25:52.993" v="191"/>
        <pc:sldMkLst>
          <pc:docMk/>
          <pc:sldMk cId="862686302" sldId="261"/>
        </pc:sldMkLst>
        <pc:spChg chg="mod">
          <ac:chgData name="Faithe Wempen" userId="a5b80fda8aef011f" providerId="LiveId" clId="{0F95A7C4-B157-4BCF-93F8-CC8FE2C83AF7}" dt="2019-11-18T19:25:34.880" v="190" actId="368"/>
          <ac:spMkLst>
            <pc:docMk/>
            <pc:sldMk cId="862686302" sldId="261"/>
            <ac:spMk id="2" creationId="{2A52E55B-C33D-4226-AD23-B772D45AB979}"/>
          </ac:spMkLst>
        </pc:spChg>
        <pc:spChg chg="del">
          <ac:chgData name="Faithe Wempen" userId="a5b80fda8aef011f" providerId="LiveId" clId="{0F95A7C4-B157-4BCF-93F8-CC8FE2C83AF7}" dt="2019-11-18T19:25:52.993" v="191"/>
          <ac:spMkLst>
            <pc:docMk/>
            <pc:sldMk cId="862686302" sldId="261"/>
            <ac:spMk id="3" creationId="{2CBD069B-32B3-4554-A20A-26EC992BC444}"/>
          </ac:spMkLst>
        </pc:spChg>
        <pc:picChg chg="add mod">
          <ac:chgData name="Faithe Wempen" userId="a5b80fda8aef011f" providerId="LiveId" clId="{0F95A7C4-B157-4BCF-93F8-CC8FE2C83AF7}" dt="2019-11-18T19:25:52.993" v="191"/>
          <ac:picMkLst>
            <pc:docMk/>
            <pc:sldMk cId="862686302" sldId="261"/>
            <ac:picMk id="4" creationId="{D6524595-3620-47F9-A260-26191E8C286B}"/>
          </ac:picMkLst>
        </pc:picChg>
      </pc:sldChg>
      <pc:sldChg chg="addSp delSp modSp new mod">
        <pc:chgData name="Faithe Wempen" userId="a5b80fda8aef011f" providerId="LiveId" clId="{0F95A7C4-B157-4BCF-93F8-CC8FE2C83AF7}" dt="2019-11-18T19:26:25.608" v="220"/>
        <pc:sldMkLst>
          <pc:docMk/>
          <pc:sldMk cId="977750209" sldId="262"/>
        </pc:sldMkLst>
        <pc:spChg chg="mod">
          <ac:chgData name="Faithe Wempen" userId="a5b80fda8aef011f" providerId="LiveId" clId="{0F95A7C4-B157-4BCF-93F8-CC8FE2C83AF7}" dt="2019-11-18T19:26:09.321" v="219" actId="20577"/>
          <ac:spMkLst>
            <pc:docMk/>
            <pc:sldMk cId="977750209" sldId="262"/>
            <ac:spMk id="2" creationId="{07C7F32D-9225-4075-9D70-221E3CB2954F}"/>
          </ac:spMkLst>
        </pc:spChg>
        <pc:spChg chg="del">
          <ac:chgData name="Faithe Wempen" userId="a5b80fda8aef011f" providerId="LiveId" clId="{0F95A7C4-B157-4BCF-93F8-CC8FE2C83AF7}" dt="2019-11-18T19:26:25.608" v="220"/>
          <ac:spMkLst>
            <pc:docMk/>
            <pc:sldMk cId="977750209" sldId="262"/>
            <ac:spMk id="3" creationId="{31B6D83B-29FD-4B09-87AF-8CB3FCD4752E}"/>
          </ac:spMkLst>
        </pc:spChg>
        <pc:picChg chg="add mod">
          <ac:chgData name="Faithe Wempen" userId="a5b80fda8aef011f" providerId="LiveId" clId="{0F95A7C4-B157-4BCF-93F8-CC8FE2C83AF7}" dt="2019-11-18T19:26:25.608" v="220"/>
          <ac:picMkLst>
            <pc:docMk/>
            <pc:sldMk cId="977750209" sldId="262"/>
            <ac:picMk id="4" creationId="{D3C5AA4B-7B1A-4F32-85F4-B76BAF4B9F03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469150940" sldId="262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374281945" sldId="263"/>
        </pc:sldMkLst>
      </pc:sldChg>
      <pc:sldChg chg="addSp delSp modSp new mod">
        <pc:chgData name="Faithe Wempen" userId="a5b80fda8aef011f" providerId="LiveId" clId="{0F95A7C4-B157-4BCF-93F8-CC8FE2C83AF7}" dt="2019-11-18T19:28:51.272" v="229" actId="14100"/>
        <pc:sldMkLst>
          <pc:docMk/>
          <pc:sldMk cId="4191806378" sldId="263"/>
        </pc:sldMkLst>
        <pc:spChg chg="mod">
          <ac:chgData name="Faithe Wempen" userId="a5b80fda8aef011f" providerId="LiveId" clId="{0F95A7C4-B157-4BCF-93F8-CC8FE2C83AF7}" dt="2019-11-18T19:26:40.683" v="223" actId="368"/>
          <ac:spMkLst>
            <pc:docMk/>
            <pc:sldMk cId="4191806378" sldId="263"/>
            <ac:spMk id="2" creationId="{ED3CC99C-6B89-4316-BE8C-2F398EB9FA57}"/>
          </ac:spMkLst>
        </pc:spChg>
        <pc:spChg chg="del">
          <ac:chgData name="Faithe Wempen" userId="a5b80fda8aef011f" providerId="LiveId" clId="{0F95A7C4-B157-4BCF-93F8-CC8FE2C83AF7}" dt="2019-11-18T19:27:04.488" v="224"/>
          <ac:spMkLst>
            <pc:docMk/>
            <pc:sldMk cId="4191806378" sldId="263"/>
            <ac:spMk id="3" creationId="{91ABBF93-191D-46C9-A2E1-C0796F80DD82}"/>
          </ac:spMkLst>
        </pc:spChg>
        <pc:picChg chg="add mod">
          <ac:chgData name="Faithe Wempen" userId="a5b80fda8aef011f" providerId="LiveId" clId="{0F95A7C4-B157-4BCF-93F8-CC8FE2C83AF7}" dt="2019-11-18T19:27:14.535" v="225" actId="1076"/>
          <ac:picMkLst>
            <pc:docMk/>
            <pc:sldMk cId="4191806378" sldId="263"/>
            <ac:picMk id="4" creationId="{22A710BB-6F4F-427D-883D-CF5B9D3CAD5B}"/>
          </ac:picMkLst>
        </pc:picChg>
        <pc:picChg chg="add mod">
          <ac:chgData name="Faithe Wempen" userId="a5b80fda8aef011f" providerId="LiveId" clId="{0F95A7C4-B157-4BCF-93F8-CC8FE2C83AF7}" dt="2019-11-18T19:28:51.272" v="229" actId="14100"/>
          <ac:picMkLst>
            <pc:docMk/>
            <pc:sldMk cId="4191806378" sldId="263"/>
            <ac:picMk id="5" creationId="{4C77D93D-2307-4347-B436-8E764FA4E97F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2358970080" sldId="264"/>
        </pc:sldMkLst>
      </pc:sldChg>
      <pc:sldChg chg="addSp delSp modSp new mod">
        <pc:chgData name="Faithe Wempen" userId="a5b80fda8aef011f" providerId="LiveId" clId="{0F95A7C4-B157-4BCF-93F8-CC8FE2C83AF7}" dt="2019-11-18T19:29:33.803" v="277"/>
        <pc:sldMkLst>
          <pc:docMk/>
          <pc:sldMk cId="3029273900" sldId="264"/>
        </pc:sldMkLst>
        <pc:spChg chg="mod">
          <ac:chgData name="Faithe Wempen" userId="a5b80fda8aef011f" providerId="LiveId" clId="{0F95A7C4-B157-4BCF-93F8-CC8FE2C83AF7}" dt="2019-11-18T19:29:12.984" v="276" actId="20577"/>
          <ac:spMkLst>
            <pc:docMk/>
            <pc:sldMk cId="3029273900" sldId="264"/>
            <ac:spMk id="2" creationId="{D3EA528E-8089-4838-8D07-97A0579DBC0E}"/>
          </ac:spMkLst>
        </pc:spChg>
        <pc:spChg chg="del">
          <ac:chgData name="Faithe Wempen" userId="a5b80fda8aef011f" providerId="LiveId" clId="{0F95A7C4-B157-4BCF-93F8-CC8FE2C83AF7}" dt="2019-11-18T19:29:33.803" v="277"/>
          <ac:spMkLst>
            <pc:docMk/>
            <pc:sldMk cId="3029273900" sldId="264"/>
            <ac:spMk id="3" creationId="{A5BDA1AF-FD09-4BBF-B666-A1E797342F14}"/>
          </ac:spMkLst>
        </pc:spChg>
        <pc:picChg chg="add mod">
          <ac:chgData name="Faithe Wempen" userId="a5b80fda8aef011f" providerId="LiveId" clId="{0F95A7C4-B157-4BCF-93F8-CC8FE2C83AF7}" dt="2019-11-18T19:29:33.803" v="277"/>
          <ac:picMkLst>
            <pc:docMk/>
            <pc:sldMk cId="3029273900" sldId="264"/>
            <ac:picMk id="4" creationId="{594E8E6B-E498-4DD7-8DB2-B0BFEA54FD05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20873197" sldId="265"/>
        </pc:sldMkLst>
      </pc:sldChg>
      <pc:sldChg chg="addSp delSp modSp new mod">
        <pc:chgData name="Faithe Wempen" userId="a5b80fda8aef011f" providerId="LiveId" clId="{0F95A7C4-B157-4BCF-93F8-CC8FE2C83AF7}" dt="2019-11-18T19:30:57.727" v="340" actId="14100"/>
        <pc:sldMkLst>
          <pc:docMk/>
          <pc:sldMk cId="452222287" sldId="265"/>
        </pc:sldMkLst>
        <pc:spChg chg="mod">
          <ac:chgData name="Faithe Wempen" userId="a5b80fda8aef011f" providerId="LiveId" clId="{0F95A7C4-B157-4BCF-93F8-CC8FE2C83AF7}" dt="2019-11-18T19:29:52.071" v="334" actId="20577"/>
          <ac:spMkLst>
            <pc:docMk/>
            <pc:sldMk cId="452222287" sldId="265"/>
            <ac:spMk id="2" creationId="{7B4F2FB8-684B-4162-8B01-6C997A2D4A58}"/>
          </ac:spMkLst>
        </pc:spChg>
        <pc:spChg chg="del">
          <ac:chgData name="Faithe Wempen" userId="a5b80fda8aef011f" providerId="LiveId" clId="{0F95A7C4-B157-4BCF-93F8-CC8FE2C83AF7}" dt="2019-11-18T19:30:15.563" v="335"/>
          <ac:spMkLst>
            <pc:docMk/>
            <pc:sldMk cId="452222287" sldId="265"/>
            <ac:spMk id="3" creationId="{6C95FB79-49C8-4034-9F4E-BD9DC6004A0A}"/>
          </ac:spMkLst>
        </pc:spChg>
        <pc:picChg chg="add mod">
          <ac:chgData name="Faithe Wempen" userId="a5b80fda8aef011f" providerId="LiveId" clId="{0F95A7C4-B157-4BCF-93F8-CC8FE2C83AF7}" dt="2019-11-18T19:30:18.704" v="336" actId="1076"/>
          <ac:picMkLst>
            <pc:docMk/>
            <pc:sldMk cId="452222287" sldId="265"/>
            <ac:picMk id="4" creationId="{3F1A00A0-7662-465F-B127-35C831B8C56C}"/>
          </ac:picMkLst>
        </pc:picChg>
        <pc:picChg chg="add mod">
          <ac:chgData name="Faithe Wempen" userId="a5b80fda8aef011f" providerId="LiveId" clId="{0F95A7C4-B157-4BCF-93F8-CC8FE2C83AF7}" dt="2019-11-18T19:30:57.727" v="340" actId="14100"/>
          <ac:picMkLst>
            <pc:docMk/>
            <pc:sldMk cId="452222287" sldId="265"/>
            <ac:picMk id="5" creationId="{25B8EC31-B756-4777-8D5D-4924B8765F7A}"/>
          </ac:picMkLst>
        </pc:picChg>
      </pc:sldChg>
      <pc:sldChg chg="addSp delSp modSp new mod">
        <pc:chgData name="Faithe Wempen" userId="a5b80fda8aef011f" providerId="LiveId" clId="{0F95A7C4-B157-4BCF-93F8-CC8FE2C83AF7}" dt="2019-11-18T19:31:41.600" v="392" actId="1076"/>
        <pc:sldMkLst>
          <pc:docMk/>
          <pc:sldMk cId="23319536" sldId="266"/>
        </pc:sldMkLst>
        <pc:spChg chg="mod">
          <ac:chgData name="Faithe Wempen" userId="a5b80fda8aef011f" providerId="LiveId" clId="{0F95A7C4-B157-4BCF-93F8-CC8FE2C83AF7}" dt="2019-11-18T19:31:15.403" v="390" actId="20577"/>
          <ac:spMkLst>
            <pc:docMk/>
            <pc:sldMk cId="23319536" sldId="266"/>
            <ac:spMk id="2" creationId="{031CDC37-F2DC-4073-9D89-2E640CDF081C}"/>
          </ac:spMkLst>
        </pc:spChg>
        <pc:spChg chg="del">
          <ac:chgData name="Faithe Wempen" userId="a5b80fda8aef011f" providerId="LiveId" clId="{0F95A7C4-B157-4BCF-93F8-CC8FE2C83AF7}" dt="2019-11-18T19:31:38.090" v="391"/>
          <ac:spMkLst>
            <pc:docMk/>
            <pc:sldMk cId="23319536" sldId="266"/>
            <ac:spMk id="3" creationId="{FF9E77C9-0969-4AE2-83E3-CB321EA5792A}"/>
          </ac:spMkLst>
        </pc:spChg>
        <pc:picChg chg="add mod">
          <ac:chgData name="Faithe Wempen" userId="a5b80fda8aef011f" providerId="LiveId" clId="{0F95A7C4-B157-4BCF-93F8-CC8FE2C83AF7}" dt="2019-11-18T19:31:41.600" v="392" actId="1076"/>
          <ac:picMkLst>
            <pc:docMk/>
            <pc:sldMk cId="23319536" sldId="266"/>
            <ac:picMk id="4" creationId="{6CC6D273-B254-4432-9C76-42D07096F24E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924363753" sldId="266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04301080" sldId="267"/>
        </pc:sldMkLst>
      </pc:sldChg>
      <pc:sldChg chg="addSp delSp modSp new mod">
        <pc:chgData name="Faithe Wempen" userId="a5b80fda8aef011f" providerId="LiveId" clId="{0F95A7C4-B157-4BCF-93F8-CC8FE2C83AF7}" dt="2019-11-18T19:32:15.588" v="396"/>
        <pc:sldMkLst>
          <pc:docMk/>
          <pc:sldMk cId="826219330" sldId="267"/>
        </pc:sldMkLst>
        <pc:spChg chg="mod">
          <ac:chgData name="Faithe Wempen" userId="a5b80fda8aef011f" providerId="LiveId" clId="{0F95A7C4-B157-4BCF-93F8-CC8FE2C83AF7}" dt="2019-11-18T19:31:54.322" v="395" actId="368"/>
          <ac:spMkLst>
            <pc:docMk/>
            <pc:sldMk cId="826219330" sldId="267"/>
            <ac:spMk id="2" creationId="{E3A60764-C287-430A-8F54-E45020E99C52}"/>
          </ac:spMkLst>
        </pc:spChg>
        <pc:spChg chg="del">
          <ac:chgData name="Faithe Wempen" userId="a5b80fda8aef011f" providerId="LiveId" clId="{0F95A7C4-B157-4BCF-93F8-CC8FE2C83AF7}" dt="2019-11-18T19:32:15.588" v="396"/>
          <ac:spMkLst>
            <pc:docMk/>
            <pc:sldMk cId="826219330" sldId="267"/>
            <ac:spMk id="3" creationId="{D1A50654-B55A-4192-8481-23A0A2A28344}"/>
          </ac:spMkLst>
        </pc:spChg>
        <pc:picChg chg="add mod">
          <ac:chgData name="Faithe Wempen" userId="a5b80fda8aef011f" providerId="LiveId" clId="{0F95A7C4-B157-4BCF-93F8-CC8FE2C83AF7}" dt="2019-11-18T19:32:15.588" v="396"/>
          <ac:picMkLst>
            <pc:docMk/>
            <pc:sldMk cId="826219330" sldId="267"/>
            <ac:picMk id="4" creationId="{EEABB5D8-5EF7-4E2B-ABDA-11743D525325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442618686" sldId="268"/>
        </pc:sldMkLst>
      </pc:sldChg>
      <pc:sldChg chg="addSp delSp modSp new mod">
        <pc:chgData name="Faithe Wempen" userId="a5b80fda8aef011f" providerId="LiveId" clId="{0F95A7C4-B157-4BCF-93F8-CC8FE2C83AF7}" dt="2019-11-18T19:32:53.323" v="415"/>
        <pc:sldMkLst>
          <pc:docMk/>
          <pc:sldMk cId="2027506635" sldId="268"/>
        </pc:sldMkLst>
        <pc:spChg chg="mod">
          <ac:chgData name="Faithe Wempen" userId="a5b80fda8aef011f" providerId="LiveId" clId="{0F95A7C4-B157-4BCF-93F8-CC8FE2C83AF7}" dt="2019-11-18T19:32:28.600" v="414" actId="20577"/>
          <ac:spMkLst>
            <pc:docMk/>
            <pc:sldMk cId="2027506635" sldId="268"/>
            <ac:spMk id="2" creationId="{ADAD49B6-E69C-4AF0-A3EF-F1161B7FF419}"/>
          </ac:spMkLst>
        </pc:spChg>
        <pc:spChg chg="del">
          <ac:chgData name="Faithe Wempen" userId="a5b80fda8aef011f" providerId="LiveId" clId="{0F95A7C4-B157-4BCF-93F8-CC8FE2C83AF7}" dt="2019-11-18T19:32:53.323" v="415"/>
          <ac:spMkLst>
            <pc:docMk/>
            <pc:sldMk cId="2027506635" sldId="268"/>
            <ac:spMk id="3" creationId="{33420E31-88FD-4008-AE90-3F17575956DC}"/>
          </ac:spMkLst>
        </pc:spChg>
        <pc:picChg chg="add mod">
          <ac:chgData name="Faithe Wempen" userId="a5b80fda8aef011f" providerId="LiveId" clId="{0F95A7C4-B157-4BCF-93F8-CC8FE2C83AF7}" dt="2019-11-18T19:32:53.323" v="415"/>
          <ac:picMkLst>
            <pc:docMk/>
            <pc:sldMk cId="2027506635" sldId="268"/>
            <ac:picMk id="4" creationId="{56890F19-B0A1-4FF6-A322-794922412773}"/>
          </ac:picMkLst>
        </pc:picChg>
      </pc:sldChg>
      <pc:sldChg chg="addSp delSp modSp new mod">
        <pc:chgData name="Faithe Wempen" userId="a5b80fda8aef011f" providerId="LiveId" clId="{0F95A7C4-B157-4BCF-93F8-CC8FE2C83AF7}" dt="2019-11-18T19:34:16.346" v="428" actId="368"/>
        <pc:sldMkLst>
          <pc:docMk/>
          <pc:sldMk cId="1820147765" sldId="269"/>
        </pc:sldMkLst>
        <pc:spChg chg="mod">
          <ac:chgData name="Faithe Wempen" userId="a5b80fda8aef011f" providerId="LiveId" clId="{0F95A7C4-B157-4BCF-93F8-CC8FE2C83AF7}" dt="2019-11-18T19:34:16.346" v="428" actId="368"/>
          <ac:spMkLst>
            <pc:docMk/>
            <pc:sldMk cId="1820147765" sldId="269"/>
            <ac:spMk id="2" creationId="{94FBBC9B-5074-4457-B05D-B11DD3A139D5}"/>
          </ac:spMkLst>
        </pc:spChg>
        <pc:spChg chg="del">
          <ac:chgData name="Faithe Wempen" userId="a5b80fda8aef011f" providerId="LiveId" clId="{0F95A7C4-B157-4BCF-93F8-CC8FE2C83AF7}" dt="2019-11-18T19:34:09.285" v="426"/>
          <ac:spMkLst>
            <pc:docMk/>
            <pc:sldMk cId="1820147765" sldId="269"/>
            <ac:spMk id="3" creationId="{F41E8EBF-8A3D-4A70-AB29-A9CA84277A44}"/>
          </ac:spMkLst>
        </pc:spChg>
        <pc:picChg chg="add mod">
          <ac:chgData name="Faithe Wempen" userId="a5b80fda8aef011f" providerId="LiveId" clId="{0F95A7C4-B157-4BCF-93F8-CC8FE2C83AF7}" dt="2019-11-18T19:34:09.285" v="426"/>
          <ac:picMkLst>
            <pc:docMk/>
            <pc:sldMk cId="1820147765" sldId="269"/>
            <ac:picMk id="4" creationId="{BF123150-9F44-4A2E-A2B5-005AB2C72431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3621713440" sldId="269"/>
        </pc:sldMkLst>
      </pc:sldChg>
      <pc:sldChg chg="addSp delSp modSp new mod">
        <pc:chgData name="Faithe Wempen" userId="a5b80fda8aef011f" providerId="LiveId" clId="{0F95A7C4-B157-4BCF-93F8-CC8FE2C83AF7}" dt="2019-11-18T19:36:09.651" v="861" actId="404"/>
        <pc:sldMkLst>
          <pc:docMk/>
          <pc:sldMk cId="592739619" sldId="270"/>
        </pc:sldMkLst>
        <pc:spChg chg="mod">
          <ac:chgData name="Faithe Wempen" userId="a5b80fda8aef011f" providerId="LiveId" clId="{0F95A7C4-B157-4BCF-93F8-CC8FE2C83AF7}" dt="2019-11-18T19:34:40.675" v="540" actId="20577"/>
          <ac:spMkLst>
            <pc:docMk/>
            <pc:sldMk cId="592739619" sldId="270"/>
            <ac:spMk id="2" creationId="{546BF128-3554-4A28-A47D-879A98EF2671}"/>
          </ac:spMkLst>
        </pc:spChg>
        <pc:spChg chg="del">
          <ac:chgData name="Faithe Wempen" userId="a5b80fda8aef011f" providerId="LiveId" clId="{0F95A7C4-B157-4BCF-93F8-CC8FE2C83AF7}" dt="2019-11-18T19:34:49.647" v="541" actId="3680"/>
          <ac:spMkLst>
            <pc:docMk/>
            <pc:sldMk cId="592739619" sldId="270"/>
            <ac:spMk id="3" creationId="{5F66A640-027A-473B-8C32-F2F5BC368FF6}"/>
          </ac:spMkLst>
        </pc:spChg>
        <pc:graphicFrameChg chg="add mod ord modGraphic">
          <ac:chgData name="Faithe Wempen" userId="a5b80fda8aef011f" providerId="LiveId" clId="{0F95A7C4-B157-4BCF-93F8-CC8FE2C83AF7}" dt="2019-11-18T19:36:09.651" v="861" actId="404"/>
          <ac:graphicFrameMkLst>
            <pc:docMk/>
            <pc:sldMk cId="592739619" sldId="270"/>
            <ac:graphicFrameMk id="4" creationId="{86494F80-B65F-4B06-A904-59823826FBA5}"/>
          </ac:graphicFrameMkLst>
        </pc:graphicFrame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3391213677" sldId="270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944186046" sldId="271"/>
        </pc:sldMkLst>
      </pc:sldChg>
      <pc:sldChg chg="new del">
        <pc:chgData name="Faithe Wempen" userId="a5b80fda8aef011f" providerId="LiveId" clId="{0F95A7C4-B157-4BCF-93F8-CC8FE2C83AF7}" dt="2019-11-18T19:36:16.073" v="862" actId="47"/>
        <pc:sldMkLst>
          <pc:docMk/>
          <pc:sldMk cId="2919775214" sldId="271"/>
        </pc:sldMkLst>
      </pc:sldChg>
      <pc:sldChg chg="addSp delSp modSp new mod ord">
        <pc:chgData name="Faithe Wempen" userId="a5b80fda8aef011f" providerId="LiveId" clId="{0F95A7C4-B157-4BCF-93F8-CC8FE2C83AF7}" dt="2019-11-18T19:33:31.887" v="425"/>
        <pc:sldMkLst>
          <pc:docMk/>
          <pc:sldMk cId="1173197573" sldId="272"/>
        </pc:sldMkLst>
        <pc:spChg chg="mod">
          <ac:chgData name="Faithe Wempen" userId="a5b80fda8aef011f" providerId="LiveId" clId="{0F95A7C4-B157-4BCF-93F8-CC8FE2C83AF7}" dt="2019-11-18T19:33:09.537" v="422" actId="368"/>
          <ac:spMkLst>
            <pc:docMk/>
            <pc:sldMk cId="1173197573" sldId="272"/>
            <ac:spMk id="2" creationId="{3E96A992-8B7C-4C88-92A2-7326BF927038}"/>
          </ac:spMkLst>
        </pc:spChg>
        <pc:spChg chg="del">
          <ac:chgData name="Faithe Wempen" userId="a5b80fda8aef011f" providerId="LiveId" clId="{0F95A7C4-B157-4BCF-93F8-CC8FE2C83AF7}" dt="2019-11-18T19:33:28.035" v="423"/>
          <ac:spMkLst>
            <pc:docMk/>
            <pc:sldMk cId="1173197573" sldId="272"/>
            <ac:spMk id="3" creationId="{901CB34D-9439-495E-B5D4-9A2400626C59}"/>
          </ac:spMkLst>
        </pc:spChg>
        <pc:picChg chg="add mod">
          <ac:chgData name="Faithe Wempen" userId="a5b80fda8aef011f" providerId="LiveId" clId="{0F95A7C4-B157-4BCF-93F8-CC8FE2C83AF7}" dt="2019-11-18T19:33:28.035" v="423"/>
          <ac:picMkLst>
            <pc:docMk/>
            <pc:sldMk cId="1173197573" sldId="272"/>
            <ac:picMk id="4" creationId="{7251D0FD-4BD6-4A6C-A956-9BA83B846AE9}"/>
          </ac:picMkLst>
        </pc:picChg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761594352" sldId="272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207543573" sldId="273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2868897895" sldId="274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81164621" sldId="275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462193133" sldId="276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573111828" sldId="277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3566770939" sldId="278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2033098781" sldId="279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987967040" sldId="280"/>
        </pc:sldMkLst>
      </pc:sldChg>
      <pc:sldChg chg="del">
        <pc:chgData name="Faithe Wempen" userId="a5b80fda8aef011f" providerId="LiveId" clId="{0F95A7C4-B157-4BCF-93F8-CC8FE2C83AF7}" dt="2019-11-18T19:22:35.203" v="0" actId="47"/>
        <pc:sldMkLst>
          <pc:docMk/>
          <pc:sldMk cId="1281817934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AE1A-884B-43F6-B0FE-73C5788383C0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725C-1CD9-4E7E-94A7-48DDA62953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0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9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/>
          <a:p>
            <a:r>
              <a:rPr lang="en-US" dirty="0"/>
              <a:t>Chapter  19</a:t>
            </a:r>
          </a:p>
          <a:p>
            <a:r>
              <a:rPr lang="en-US" dirty="0"/>
              <a:t>Understanding Ansible, Puppet, and Chef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F2FB8-684B-4162-8B01-6C997A2D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Jinja2 Template with Variables Based on Previous Example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F1A00A0-7662-465F-B127-35C831B8C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515" y="2667000"/>
            <a:ext cx="8176969" cy="24233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B8EC31-B756-4777-8D5D-4924B8765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8" y="5090370"/>
            <a:ext cx="8176969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2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CDC37-F2DC-4073-9D89-2E640CDF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YAML Variables File Based on Previous Example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CC6D273-B254-4432-9C76-42D07096F2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515" y="2819400"/>
            <a:ext cx="8176969" cy="243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60764-C287-430A-8F54-E45020E99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Important Files Used by Configuration Management Tools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EABB5D8-5EF7-4E2B-ABDA-11743D525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946" y="2673353"/>
            <a:ext cx="7712108" cy="358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19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D49B6-E69C-4AF0-A3EF-F1161B7F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Ansible Push Model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890F19-B0A1-4FF6-A322-794922412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273" y="2368527"/>
            <a:ext cx="7765453" cy="4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506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A992-8B7C-4C88-92A2-7326BF92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Agent-based and Agentless Operation for Puppet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251D0FD-4BD6-4A6C-A956-9BA83B846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858" y="3088679"/>
            <a:ext cx="6744284" cy="275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197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BBC9B-5074-4457-B05D-B11DD3A1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 Model with Puppet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F123150-9F44-4A2E-A2B5-005AB2C72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2135" y="2372337"/>
            <a:ext cx="7719729" cy="41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147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F128-3554-4A28-A47D-879A98EF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Ansible, Puppet, and Chef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6494F80-B65F-4B06-A904-59823826F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729600"/>
              </p:ext>
            </p:extLst>
          </p:nvPr>
        </p:nvGraphicFramePr>
        <p:xfrm>
          <a:off x="457200" y="2362200"/>
          <a:ext cx="8229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97118093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3676904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56175621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49992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Puppet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972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Term for the file that lists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Playbook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Manifest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Recipe, Runlist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550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Protocol to network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SSH, NETCONF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 (REST)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 (REST)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68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Uses agent or agentless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Agentless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Agent*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555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Push or pull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19125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600" dirty="0"/>
                        <a:t>* Puppet can use an in-device agent or an external proxy agent for network devices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093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73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r>
              <a:rPr lang="en-US" dirty="0"/>
              <a:t>Recognize the capabilities of configuration mechanisms Puppet, Chef, and Ansible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74A4A-49A1-495B-B03A-2479629B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Configuration Drift in Branch Routers BR22 and BR33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08FAD68-0E49-48E0-A3CE-DFD9E92A7E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2559" y="3081059"/>
            <a:ext cx="3718882" cy="27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0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62452-2828-43FB-848E-CA023D868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Copying Device Configurations to a Central Location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DD44D2-AADC-4888-AA28-B11565E14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1856" y="2928645"/>
            <a:ext cx="5860288" cy="30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638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BCDE-B0C8-4F23-91A6-AD2FE289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Showing File Differences in GitHub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3036003-8763-4A45-AD65-E6A77017F7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6530" y="2597147"/>
            <a:ext cx="6690940" cy="374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59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E55B-C33D-4226-AD23-B772D45A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Pushing Centralized Configuration to a Remote Device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6524595-3620-47F9-A260-26191E8C28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121" y="2667000"/>
            <a:ext cx="7785757" cy="272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8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7F32D-9225-4075-9D70-221E3CB2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Monitoring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3C5AA4B-7B1A-4F32-85F4-B76BAF4B9F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322" y="2684784"/>
            <a:ext cx="6401355" cy="356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5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CC99C-6B89-4316-BE8C-2F398EB9F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Router BR1 Configuration, with Unique Values Highlighted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2A710BB-6F4F-427D-883D-CF5B9D3CA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705" y="2758382"/>
            <a:ext cx="8184589" cy="1341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77D93D-2307-4347-B436-8E764FA4E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41" y="4099618"/>
            <a:ext cx="8184589" cy="239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806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A528E-8089-4838-8D07-97A0579D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Concept: Configuration Templates and Variables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94E8E6B-E498-4DD7-8DB2-B0BFEA54F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308" y="2871490"/>
            <a:ext cx="7887383" cy="319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73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4628</TotalTime>
  <Words>175</Words>
  <Application>Microsoft Office PowerPoint</Application>
  <PresentationFormat>On-screen Show (4:3)</PresentationFormat>
  <Paragraphs>41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Configuration Drift in Branch Routers BR22 and BR33</vt:lpstr>
      <vt:lpstr>Copying Device Configurations to a Central Location</vt:lpstr>
      <vt:lpstr>Showing File Differences in GitHub</vt:lpstr>
      <vt:lpstr>Pushing Centralized Configuration to a Remote Device</vt:lpstr>
      <vt:lpstr>Configuration Monitoring</vt:lpstr>
      <vt:lpstr>Router BR1 Configuration, with Unique Values Highlighted</vt:lpstr>
      <vt:lpstr>Concept: Configuration Templates and Variables</vt:lpstr>
      <vt:lpstr>Jinja2 Template with Variables Based on Previous Example</vt:lpstr>
      <vt:lpstr>YAML Variables File Based on Previous Example</vt:lpstr>
      <vt:lpstr>Important Files Used by Configuration Management Tools</vt:lpstr>
      <vt:lpstr>Ansible Push Model</vt:lpstr>
      <vt:lpstr>Agent-based and Agentless Operation for Puppet</vt:lpstr>
      <vt:lpstr>Pull Model with Puppet</vt:lpstr>
      <vt:lpstr>Comparing Ansible, Puppet, and Chef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66</cp:revision>
  <dcterms:created xsi:type="dcterms:W3CDTF">2012-02-18T21:40:25Z</dcterms:created>
  <dcterms:modified xsi:type="dcterms:W3CDTF">2019-11-27T19:22:30Z</dcterms:modified>
</cp:coreProperties>
</file>